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3.xml" ContentType="application/vnd.openxmlformats-officedocument.presentationml.tags+xml"/>
  <Override PartName="/ppt/notesSlides/notesSlide20.xml" ContentType="application/vnd.openxmlformats-officedocument.presentationml.notesSlide+xml"/>
  <Override PartName="/ppt/tags/tag14.xml" ContentType="application/vnd.openxmlformats-officedocument.presentationml.tag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2" r:id="rId2"/>
    <p:sldMasterId id="2147483721" r:id="rId3"/>
  </p:sldMasterIdLst>
  <p:notesMasterIdLst>
    <p:notesMasterId r:id="rId28"/>
  </p:notesMasterIdLst>
  <p:sldIdLst>
    <p:sldId id="256" r:id="rId4"/>
    <p:sldId id="1839" r:id="rId5"/>
    <p:sldId id="292" r:id="rId6"/>
    <p:sldId id="294" r:id="rId7"/>
    <p:sldId id="1833" r:id="rId8"/>
    <p:sldId id="471" r:id="rId9"/>
    <p:sldId id="1849" r:id="rId10"/>
    <p:sldId id="516" r:id="rId11"/>
    <p:sldId id="504" r:id="rId12"/>
    <p:sldId id="519" r:id="rId13"/>
    <p:sldId id="1857" r:id="rId14"/>
    <p:sldId id="328" r:id="rId15"/>
    <p:sldId id="1827" r:id="rId16"/>
    <p:sldId id="322" r:id="rId17"/>
    <p:sldId id="1485" r:id="rId18"/>
    <p:sldId id="1486" r:id="rId19"/>
    <p:sldId id="1487" r:id="rId20"/>
    <p:sldId id="1488" r:id="rId21"/>
    <p:sldId id="1465" r:id="rId22"/>
    <p:sldId id="1466" r:id="rId23"/>
    <p:sldId id="373" r:id="rId24"/>
    <p:sldId id="1858" r:id="rId25"/>
    <p:sldId id="375" r:id="rId26"/>
    <p:sldId id="37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60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9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BF09F-00A4-4A9E-A99A-8E59D71360B4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670294-2397-47B7-BE4C-6C934E301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04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C4867-5389-0544-8BFC-F369B67B58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85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FAE85-20FE-844F-9354-E6E61F84E3F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976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Orchestrator icon from: http://cdn.marketplaceimages.windowsphone.com/v8/images/f58edb21-b20c-4315-b837-6cee21n442cd?imageType=ws_icon_large</a:t>
            </a:r>
          </a:p>
          <a:p>
            <a:endParaRPr lang="en-US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https://git-scm.com/book/en/v2/Git-Branching-Basic-Branching-and-Merging 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5/6/2018 9:31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663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[‎2/‎23/‎2018 3:18 PM]  Sajay Antony:  </a:t>
            </a:r>
          </a:p>
          <a:p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https://git-scm.com/book/en/v2/Git-Branching-Basic-Branching-and-Merging </a:t>
            </a:r>
          </a:p>
          <a:p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</a:t>
            </a:r>
          </a:p>
          <a:p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[‎2/‎23/‎2018 3:37 PM]  Sajay Antony:  </a:t>
            </a:r>
          </a:p>
          <a:p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https://docs.docker.com/storage/storagedriver/ </a:t>
            </a:r>
          </a:p>
          <a:p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</a:t>
            </a:r>
          </a:p>
          <a:p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[‎2/‎23/‎2018 4:00 PM]  Sajay Antony:  </a:t>
            </a:r>
          </a:p>
          <a:p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https://www.cockos.com/licecap/ </a:t>
            </a:r>
          </a:p>
          <a:p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</a:t>
            </a:r>
          </a:p>
          <a:p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[‎2/‎23/‎2018 5:10 PM]  Sajay Antony:  </a:t>
            </a:r>
          </a:p>
          <a:p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https://docs.docker.com/datacenter/dtr/2.4/guides/user/create-promotion-policies/ </a:t>
            </a:r>
          </a:p>
          <a:p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</a:t>
            </a:r>
          </a:p>
          <a:p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5/6/2018 9:31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26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5/6/2018 9:31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5179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5/6/2018 9:31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3404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5/6/2018 9:31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54533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5/6/2018 9:31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260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5/6/2018 9:31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3745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5/6/2018 9:31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607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1B523-0374-4223-8C08-61F5E9DD4A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4277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Orchestrator icon from: http://cdn.marketplaceimages.windowsphone.com/v8/images/f58edb21-b20c-4315-b837-6cee21n442cd?imageType=ws_icon_large</a:t>
            </a:r>
          </a:p>
          <a:p>
            <a:endParaRPr lang="en-US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https://git-scm.com/book/en/v2/Git-Branching-Basic-Branching-and-Merging 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5/6/2018 9:31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0836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latin typeface="Consolas" panose="020B0609020204030204" pitchFamily="49" charset="0"/>
              </a:rPr>
              <a:t>{</a:t>
            </a:r>
          </a:p>
          <a:p>
            <a:r>
              <a:rPr lang="en-US" sz="1200">
                <a:latin typeface="Consolas" panose="020B0609020204030204" pitchFamily="49" charset="0"/>
              </a:rPr>
              <a:t>  "id": "0d799b14-404b-4859-b2f6-50c5ee2a2c3a",</a:t>
            </a:r>
          </a:p>
          <a:p>
            <a:r>
              <a:rPr lang="en-US" sz="1200">
                <a:latin typeface="Consolas" panose="020B0609020204030204" pitchFamily="49" charset="0"/>
              </a:rPr>
              <a:t>  "timestamp": "2018-02-28T00:42:54.4509516Z",</a:t>
            </a:r>
          </a:p>
          <a:p>
            <a:r>
              <a:rPr lang="en-US" sz="1200">
                <a:latin typeface="Consolas" panose="020B0609020204030204" pitchFamily="49" charset="0"/>
              </a:rPr>
              <a:t>  "action": "push</a:t>
            </a:r>
            <a:r>
              <a:rPr lang="en-US" sz="120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-quarantined</a:t>
            </a:r>
            <a:r>
              <a:rPr lang="en-US" sz="1200">
                <a:latin typeface="Consolas" panose="020B0609020204030204" pitchFamily="49" charset="0"/>
              </a:rPr>
              <a:t>",</a:t>
            </a:r>
          </a:p>
          <a:p>
            <a:r>
              <a:rPr lang="en-US" sz="1200">
                <a:latin typeface="Consolas" panose="020B0609020204030204" pitchFamily="49" charset="0"/>
              </a:rPr>
              <a:t>  "target": {</a:t>
            </a:r>
          </a:p>
          <a:p>
            <a:r>
              <a:rPr lang="en-US" sz="1200">
                <a:latin typeface="Consolas" panose="020B0609020204030204" pitchFamily="49" charset="0"/>
              </a:rPr>
              <a:t>    "</a:t>
            </a:r>
            <a:r>
              <a:rPr lang="en-US" sz="1200" err="1">
                <a:latin typeface="Consolas" panose="020B0609020204030204" pitchFamily="49" charset="0"/>
              </a:rPr>
              <a:t>mediaType</a:t>
            </a:r>
            <a:r>
              <a:rPr lang="en-US" sz="1200">
                <a:latin typeface="Consolas" panose="020B0609020204030204" pitchFamily="49" charset="0"/>
              </a:rPr>
              <a:t>": "application/vnd.docker.distribution.manifest.v2+json",</a:t>
            </a:r>
          </a:p>
          <a:p>
            <a:r>
              <a:rPr lang="en-US" sz="1200">
                <a:latin typeface="Consolas" panose="020B0609020204030204" pitchFamily="49" charset="0"/>
              </a:rPr>
              <a:t>    "size": 1791,</a:t>
            </a:r>
          </a:p>
          <a:p>
            <a:r>
              <a:rPr lang="en-US" sz="1200">
                <a:latin typeface="Consolas" panose="020B0609020204030204" pitchFamily="49" charset="0"/>
              </a:rPr>
              <a:t>    "digest": "sha256:91ef6</a:t>
            </a:r>
          </a:p>
          <a:p>
            <a:r>
              <a:rPr lang="en-US" sz="1200">
                <a:latin typeface="Consolas" panose="020B0609020204030204" pitchFamily="49" charset="0"/>
              </a:rPr>
              <a:t>    "length": 1791,</a:t>
            </a:r>
          </a:p>
          <a:p>
            <a:r>
              <a:rPr lang="en-US" sz="1200">
                <a:latin typeface="Consolas" panose="020B0609020204030204" pitchFamily="49" charset="0"/>
              </a:rPr>
              <a:t>    "repository": “</a:t>
            </a:r>
            <a:r>
              <a:rPr lang="en-US" sz="1200" err="1">
                <a:latin typeface="Consolas" panose="020B0609020204030204" pitchFamily="49" charset="0"/>
              </a:rPr>
              <a:t>th</a:t>
            </a:r>
            <a:r>
              <a:rPr lang="en-US" sz="1200">
                <a:latin typeface="Consolas" panose="020B0609020204030204" pitchFamily="49" charset="0"/>
              </a:rPr>
              <a:t>",</a:t>
            </a:r>
          </a:p>
          <a:p>
            <a:r>
              <a:rPr lang="en-US" sz="1200">
                <a:latin typeface="Consolas" panose="020B0609020204030204" pitchFamily="49" charset="0"/>
              </a:rPr>
              <a:t>    "tag": "1.0"</a:t>
            </a:r>
          </a:p>
          <a:p>
            <a:r>
              <a:rPr lang="en-US" sz="1200">
                <a:latin typeface="Consolas" panose="020B0609020204030204" pitchFamily="49" charset="0"/>
              </a:rPr>
              <a:t>  },</a:t>
            </a:r>
          </a:p>
          <a:p>
            <a:r>
              <a:rPr lang="en-US" sz="1200">
                <a:latin typeface="Consolas" panose="020B0609020204030204" pitchFamily="49" charset="0"/>
              </a:rPr>
              <a:t>  "request": {</a:t>
            </a:r>
          </a:p>
          <a:p>
            <a:r>
              <a:rPr lang="en-US" sz="1200">
                <a:latin typeface="Consolas" panose="020B0609020204030204" pitchFamily="49" charset="0"/>
              </a:rPr>
              <a:t>    "id": "978fc988-1e06-49ee-bf71-4f6e331d1591",</a:t>
            </a:r>
          </a:p>
          <a:p>
            <a:r>
              <a:rPr lang="en-US" sz="1200">
                <a:latin typeface="Consolas" panose="020B0609020204030204" pitchFamily="49" charset="0"/>
              </a:rPr>
              <a:t>    "host": "jengademos.azurecr-test.io",</a:t>
            </a:r>
          </a:p>
          <a:p>
            <a:r>
              <a:rPr lang="en-US" sz="1200">
                <a:latin typeface="Consolas" panose="020B0609020204030204" pitchFamily="49" charset="0"/>
              </a:rPr>
              <a:t>    "method": "PUT",</a:t>
            </a:r>
          </a:p>
          <a:p>
            <a:r>
              <a:rPr lang="en-US" sz="1200">
                <a:latin typeface="Consolas" panose="020B0609020204030204" pitchFamily="49" charset="0"/>
              </a:rPr>
              <a:t>    "</a:t>
            </a:r>
            <a:r>
              <a:rPr lang="en-US" sz="1200" err="1">
                <a:latin typeface="Consolas" panose="020B0609020204030204" pitchFamily="49" charset="0"/>
              </a:rPr>
              <a:t>useragent</a:t>
            </a:r>
            <a:r>
              <a:rPr lang="en-US" sz="1200">
                <a:latin typeface="Consolas" panose="020B0609020204030204" pitchFamily="49" charset="0"/>
              </a:rPr>
              <a:t>": "docker/18.03.0-ce-rc1 go/go1.9.4 git-commit/c160c73 kernel/4.9.75-linuxkit-aufs </a:t>
            </a:r>
            <a:r>
              <a:rPr lang="en-US" sz="1200" err="1">
                <a:latin typeface="Consolas" panose="020B0609020204030204" pitchFamily="49" charset="0"/>
              </a:rPr>
              <a:t>os</a:t>
            </a:r>
            <a:r>
              <a:rPr lang="en-US" sz="1200">
                <a:latin typeface="Consolas" panose="020B0609020204030204" pitchFamily="49" charset="0"/>
              </a:rPr>
              <a:t>/</a:t>
            </a:r>
            <a:r>
              <a:rPr lang="en-US" sz="1200" err="1">
                <a:latin typeface="Consolas" panose="020B0609020204030204" pitchFamily="49" charset="0"/>
              </a:rPr>
              <a:t>linux</a:t>
            </a:r>
            <a:r>
              <a:rPr lang="en-US" sz="1200">
                <a:latin typeface="Consolas" panose="020B0609020204030204" pitchFamily="49" charset="0"/>
              </a:rPr>
              <a:t> arch/amd64 </a:t>
            </a:r>
            <a:r>
              <a:rPr lang="en-US" sz="1200" err="1">
                <a:latin typeface="Consolas" panose="020B0609020204030204" pitchFamily="49" charset="0"/>
              </a:rPr>
              <a:t>UpstreamClient</a:t>
            </a:r>
            <a:r>
              <a:rPr lang="en-US" sz="1200">
                <a:latin typeface="Consolas" panose="020B0609020204030204" pitchFamily="49" charset="0"/>
              </a:rPr>
              <a:t>(Docker-Client/18.03.0-ce-rc1 \\(windows\\))"</a:t>
            </a:r>
          </a:p>
          <a:p>
            <a:r>
              <a:rPr lang="en-US" sz="1200">
                <a:latin typeface="Consolas" panose="020B0609020204030204" pitchFamily="49" charset="0"/>
              </a:rPr>
              <a:t>  }</a:t>
            </a:r>
          </a:p>
          <a:p>
            <a:r>
              <a:rPr lang="en-US" sz="1200">
                <a:latin typeface="Consolas" panose="020B0609020204030204" pitchFamily="49" charset="0"/>
              </a:rPr>
              <a:t>}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1B523-0374-4223-8C08-61F5E9DD4A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3603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1B523-0374-4223-8C08-61F5E9DD4A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9920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1FAE85-20FE-844F-9354-E6E61F84E3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342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1FAE85-20FE-844F-9354-E6E61F84E3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6582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5/6/2018 9:31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82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1B523-0374-4223-8C08-61F5E9DD4A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883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1B523-0374-4223-8C08-61F5E9DD4A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9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1B523-0374-4223-8C08-61F5E9DD4A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73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1B523-0374-4223-8C08-61F5E9DD4A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116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6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282259" y="6011681"/>
            <a:ext cx="1344637" cy="28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84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647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929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851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000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284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784" y="2906011"/>
            <a:ext cx="10034748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65995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6126438"/>
            <a:ext cx="12192000" cy="7393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23779" y="6372063"/>
            <a:ext cx="1025270" cy="224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44080" y="3877588"/>
            <a:ext cx="9179003" cy="651821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26151" y="2073276"/>
            <a:ext cx="9179004" cy="1804311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058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882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57099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0" y="6126438"/>
            <a:ext cx="12192000" cy="7393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23779" y="6372063"/>
            <a:ext cx="1025270" cy="224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44080" y="3877588"/>
            <a:ext cx="9179003" cy="651821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44080" y="2073276"/>
            <a:ext cx="9179004" cy="1804311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5882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882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690672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0" y="6126438"/>
            <a:ext cx="12192000" cy="7393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23779" y="6372063"/>
            <a:ext cx="1025270" cy="224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44080" y="3877588"/>
            <a:ext cx="9179003" cy="651821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44080" y="2073276"/>
            <a:ext cx="9179004" cy="1804311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058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882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30351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8046" y="1186356"/>
            <a:ext cx="1090650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970869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" y="6118656"/>
            <a:ext cx="12191999" cy="73934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23780" y="6364281"/>
            <a:ext cx="1025270" cy="224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83179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2189" y="2084172"/>
            <a:ext cx="5563811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79235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32189" y="2084172"/>
            <a:ext cx="5563811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90412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3345" y="1217195"/>
            <a:ext cx="5154444" cy="1973570"/>
          </a:xfrm>
        </p:spPr>
        <p:txBody>
          <a:bodyPr wrap="square">
            <a:spAutoFit/>
          </a:bodyPr>
          <a:lstStyle>
            <a:lvl1pPr>
              <a:defRPr sz="647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10006" y="0"/>
            <a:ext cx="6094444" cy="68561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890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5036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59515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31148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282259" y="6011681"/>
            <a:ext cx="1344637" cy="28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56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4744" y="2882374"/>
            <a:ext cx="4482512" cy="95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38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36000" decel="6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970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75616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1" y="478"/>
            <a:ext cx="12191999" cy="65156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>
            <a:outerShdw blurRad="25400" dist="12700" dir="5400000" algn="t" rotWithShape="0">
              <a:prstClr val="black">
                <a:alpha val="1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609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07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526" y="211594"/>
            <a:ext cx="1164345" cy="249711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56853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384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5388064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3A3051D2-DD0C-4419-9210-74A066BBE509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584200" y="2903438"/>
            <a:ext cx="4343400" cy="527960"/>
          </a:xfrm>
          <a:custGeom>
            <a:avLst/>
            <a:gdLst>
              <a:gd name="T0" fmla="*/ 763 w 809"/>
              <a:gd name="T1" fmla="*/ 64 h 96"/>
              <a:gd name="T2" fmla="*/ 795 w 809"/>
              <a:gd name="T3" fmla="*/ 58 h 96"/>
              <a:gd name="T4" fmla="*/ 795 w 809"/>
              <a:gd name="T5" fmla="*/ 84 h 96"/>
              <a:gd name="T6" fmla="*/ 777 w 809"/>
              <a:gd name="T7" fmla="*/ 30 h 96"/>
              <a:gd name="T8" fmla="*/ 723 w 809"/>
              <a:gd name="T9" fmla="*/ 95 h 96"/>
              <a:gd name="T10" fmla="*/ 701 w 809"/>
              <a:gd name="T11" fmla="*/ 3 h 96"/>
              <a:gd name="T12" fmla="*/ 707 w 809"/>
              <a:gd name="T13" fmla="*/ 16 h 96"/>
              <a:gd name="T14" fmla="*/ 708 w 809"/>
              <a:gd name="T15" fmla="*/ 95 h 96"/>
              <a:gd name="T16" fmla="*/ 661 w 809"/>
              <a:gd name="T17" fmla="*/ 80 h 96"/>
              <a:gd name="T18" fmla="*/ 624 w 809"/>
              <a:gd name="T19" fmla="*/ 69 h 96"/>
              <a:gd name="T20" fmla="*/ 679 w 809"/>
              <a:gd name="T21" fmla="*/ 95 h 96"/>
              <a:gd name="T22" fmla="*/ 579 w 809"/>
              <a:gd name="T23" fmla="*/ 55 h 96"/>
              <a:gd name="T24" fmla="*/ 598 w 809"/>
              <a:gd name="T25" fmla="*/ 69 h 96"/>
              <a:gd name="T26" fmla="*/ 579 w 809"/>
              <a:gd name="T27" fmla="*/ 19 h 96"/>
              <a:gd name="T28" fmla="*/ 605 w 809"/>
              <a:gd name="T29" fmla="*/ 88 h 96"/>
              <a:gd name="T30" fmla="*/ 602 w 809"/>
              <a:gd name="T31" fmla="*/ 12 h 96"/>
              <a:gd name="T32" fmla="*/ 608 w 809"/>
              <a:gd name="T33" fmla="*/ 55 h 96"/>
              <a:gd name="T34" fmla="*/ 471 w 809"/>
              <a:gd name="T35" fmla="*/ 32 h 96"/>
              <a:gd name="T36" fmla="*/ 474 w 809"/>
              <a:gd name="T37" fmla="*/ 2 h 96"/>
              <a:gd name="T38" fmla="*/ 432 w 809"/>
              <a:gd name="T39" fmla="*/ 32 h 96"/>
              <a:gd name="T40" fmla="*/ 457 w 809"/>
              <a:gd name="T41" fmla="*/ 43 h 96"/>
              <a:gd name="T42" fmla="*/ 500 w 809"/>
              <a:gd name="T43" fmla="*/ 96 h 96"/>
              <a:gd name="T44" fmla="*/ 496 w 809"/>
              <a:gd name="T45" fmla="*/ 74 h 96"/>
              <a:gd name="T46" fmla="*/ 496 w 809"/>
              <a:gd name="T47" fmla="*/ 13 h 96"/>
              <a:gd name="T48" fmla="*/ 378 w 809"/>
              <a:gd name="T49" fmla="*/ 64 h 96"/>
              <a:gd name="T50" fmla="*/ 419 w 809"/>
              <a:gd name="T51" fmla="*/ 39 h 96"/>
              <a:gd name="T52" fmla="*/ 363 w 809"/>
              <a:gd name="T53" fmla="*/ 64 h 96"/>
              <a:gd name="T54" fmla="*/ 345 w 809"/>
              <a:gd name="T55" fmla="*/ 62 h 96"/>
              <a:gd name="T56" fmla="*/ 325 w 809"/>
              <a:gd name="T57" fmla="*/ 48 h 96"/>
              <a:gd name="T58" fmla="*/ 352 w 809"/>
              <a:gd name="T59" fmla="*/ 46 h 96"/>
              <a:gd name="T60" fmla="*/ 313 w 809"/>
              <a:gd name="T61" fmla="*/ 41 h 96"/>
              <a:gd name="T62" fmla="*/ 327 w 809"/>
              <a:gd name="T63" fmla="*/ 67 h 96"/>
              <a:gd name="T64" fmla="*/ 328 w 809"/>
              <a:gd name="T65" fmla="*/ 86 h 96"/>
              <a:gd name="T66" fmla="*/ 347 w 809"/>
              <a:gd name="T67" fmla="*/ 91 h 96"/>
              <a:gd name="T68" fmla="*/ 286 w 809"/>
              <a:gd name="T69" fmla="*/ 63 h 96"/>
              <a:gd name="T70" fmla="*/ 256 w 809"/>
              <a:gd name="T71" fmla="*/ 79 h 96"/>
              <a:gd name="T72" fmla="*/ 301 w 809"/>
              <a:gd name="T73" fmla="*/ 63 h 96"/>
              <a:gd name="T74" fmla="*/ 246 w 809"/>
              <a:gd name="T75" fmla="*/ 39 h 96"/>
              <a:gd name="T76" fmla="*/ 210 w 809"/>
              <a:gd name="T77" fmla="*/ 45 h 96"/>
              <a:gd name="T78" fmla="*/ 210 w 809"/>
              <a:gd name="T79" fmla="*/ 65 h 96"/>
              <a:gd name="T80" fmla="*/ 226 w 809"/>
              <a:gd name="T81" fmla="*/ 31 h 96"/>
              <a:gd name="T82" fmla="*/ 165 w 809"/>
              <a:gd name="T83" fmla="*/ 96 h 96"/>
              <a:gd name="T84" fmla="*/ 148 w 809"/>
              <a:gd name="T85" fmla="*/ 64 h 96"/>
              <a:gd name="T86" fmla="*/ 167 w 809"/>
              <a:gd name="T87" fmla="*/ 30 h 96"/>
              <a:gd name="T88" fmla="*/ 108 w 809"/>
              <a:gd name="T89" fmla="*/ 32 h 96"/>
              <a:gd name="T90" fmla="*/ 110 w 809"/>
              <a:gd name="T91" fmla="*/ 17 h 96"/>
              <a:gd name="T92" fmla="*/ 116 w 809"/>
              <a:gd name="T93" fmla="*/ 3 h 96"/>
              <a:gd name="T94" fmla="*/ 80 w 809"/>
              <a:gd name="T95" fmla="*/ 38 h 96"/>
              <a:gd name="T96" fmla="*/ 42 w 809"/>
              <a:gd name="T97" fmla="*/ 95 h 96"/>
              <a:gd name="T98" fmla="*/ 14 w 809"/>
              <a:gd name="T99" fmla="*/ 95 h 96"/>
              <a:gd name="T100" fmla="*/ 47 w 809"/>
              <a:gd name="T101" fmla="*/ 7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09" h="96">
                <a:moveTo>
                  <a:pt x="795" y="58"/>
                </a:moveTo>
                <a:cubicBezTo>
                  <a:pt x="795" y="53"/>
                  <a:pt x="794" y="50"/>
                  <a:pt x="791" y="46"/>
                </a:cubicBezTo>
                <a:cubicBezTo>
                  <a:pt x="788" y="43"/>
                  <a:pt x="784" y="42"/>
                  <a:pt x="780" y="42"/>
                </a:cubicBezTo>
                <a:cubicBezTo>
                  <a:pt x="775" y="42"/>
                  <a:pt x="770" y="44"/>
                  <a:pt x="767" y="48"/>
                </a:cubicBezTo>
                <a:cubicBezTo>
                  <a:pt x="764" y="52"/>
                  <a:pt x="763" y="57"/>
                  <a:pt x="763" y="64"/>
                </a:cubicBezTo>
                <a:cubicBezTo>
                  <a:pt x="763" y="71"/>
                  <a:pt x="764" y="76"/>
                  <a:pt x="767" y="79"/>
                </a:cubicBezTo>
                <a:cubicBezTo>
                  <a:pt x="770" y="83"/>
                  <a:pt x="774" y="85"/>
                  <a:pt x="779" y="85"/>
                </a:cubicBezTo>
                <a:cubicBezTo>
                  <a:pt x="784" y="85"/>
                  <a:pt x="788" y="83"/>
                  <a:pt x="791" y="79"/>
                </a:cubicBezTo>
                <a:cubicBezTo>
                  <a:pt x="794" y="76"/>
                  <a:pt x="795" y="71"/>
                  <a:pt x="795" y="66"/>
                </a:cubicBezTo>
                <a:lnTo>
                  <a:pt x="795" y="58"/>
                </a:lnTo>
                <a:close/>
                <a:moveTo>
                  <a:pt x="809" y="2"/>
                </a:moveTo>
                <a:cubicBezTo>
                  <a:pt x="809" y="95"/>
                  <a:pt x="809" y="95"/>
                  <a:pt x="809" y="95"/>
                </a:cubicBezTo>
                <a:cubicBezTo>
                  <a:pt x="795" y="95"/>
                  <a:pt x="795" y="95"/>
                  <a:pt x="795" y="95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0" y="92"/>
                  <a:pt x="783" y="96"/>
                  <a:pt x="774" y="96"/>
                </a:cubicBezTo>
                <a:cubicBezTo>
                  <a:pt x="766" y="96"/>
                  <a:pt x="760" y="93"/>
                  <a:pt x="755" y="88"/>
                </a:cubicBezTo>
                <a:cubicBezTo>
                  <a:pt x="751" y="82"/>
                  <a:pt x="748" y="74"/>
                  <a:pt x="748" y="65"/>
                </a:cubicBezTo>
                <a:cubicBezTo>
                  <a:pt x="748" y="54"/>
                  <a:pt x="751" y="46"/>
                  <a:pt x="756" y="40"/>
                </a:cubicBezTo>
                <a:cubicBezTo>
                  <a:pt x="761" y="34"/>
                  <a:pt x="768" y="30"/>
                  <a:pt x="777" y="30"/>
                </a:cubicBezTo>
                <a:cubicBezTo>
                  <a:pt x="785" y="30"/>
                  <a:pt x="791" y="34"/>
                  <a:pt x="795" y="41"/>
                </a:cubicBezTo>
                <a:cubicBezTo>
                  <a:pt x="795" y="41"/>
                  <a:pt x="795" y="41"/>
                  <a:pt x="795" y="41"/>
                </a:cubicBezTo>
                <a:cubicBezTo>
                  <a:pt x="795" y="2"/>
                  <a:pt x="795" y="2"/>
                  <a:pt x="795" y="2"/>
                </a:cubicBezTo>
                <a:lnTo>
                  <a:pt x="809" y="2"/>
                </a:lnTo>
                <a:close/>
                <a:moveTo>
                  <a:pt x="723" y="95"/>
                </a:moveTo>
                <a:cubicBezTo>
                  <a:pt x="738" y="95"/>
                  <a:pt x="738" y="95"/>
                  <a:pt x="738" y="95"/>
                </a:cubicBezTo>
                <a:cubicBezTo>
                  <a:pt x="738" y="2"/>
                  <a:pt x="738" y="2"/>
                  <a:pt x="738" y="2"/>
                </a:cubicBezTo>
                <a:cubicBezTo>
                  <a:pt x="723" y="2"/>
                  <a:pt x="723" y="2"/>
                  <a:pt x="723" y="2"/>
                </a:cubicBezTo>
                <a:lnTo>
                  <a:pt x="723" y="95"/>
                </a:lnTo>
                <a:close/>
                <a:moveTo>
                  <a:pt x="701" y="3"/>
                </a:moveTo>
                <a:cubicBezTo>
                  <a:pt x="699" y="3"/>
                  <a:pt x="697" y="3"/>
                  <a:pt x="695" y="5"/>
                </a:cubicBezTo>
                <a:cubicBezTo>
                  <a:pt x="694" y="7"/>
                  <a:pt x="693" y="8"/>
                  <a:pt x="693" y="11"/>
                </a:cubicBezTo>
                <a:cubicBezTo>
                  <a:pt x="693" y="13"/>
                  <a:pt x="694" y="15"/>
                  <a:pt x="695" y="17"/>
                </a:cubicBezTo>
                <a:cubicBezTo>
                  <a:pt x="697" y="18"/>
                  <a:pt x="699" y="19"/>
                  <a:pt x="701" y="19"/>
                </a:cubicBezTo>
                <a:cubicBezTo>
                  <a:pt x="704" y="19"/>
                  <a:pt x="706" y="18"/>
                  <a:pt x="707" y="16"/>
                </a:cubicBezTo>
                <a:cubicBezTo>
                  <a:pt x="709" y="15"/>
                  <a:pt x="710" y="13"/>
                  <a:pt x="710" y="11"/>
                </a:cubicBezTo>
                <a:cubicBezTo>
                  <a:pt x="710" y="8"/>
                  <a:pt x="709" y="7"/>
                  <a:pt x="707" y="5"/>
                </a:cubicBezTo>
                <a:cubicBezTo>
                  <a:pt x="706" y="3"/>
                  <a:pt x="704" y="3"/>
                  <a:pt x="701" y="3"/>
                </a:cubicBezTo>
                <a:moveTo>
                  <a:pt x="694" y="95"/>
                </a:moveTo>
                <a:cubicBezTo>
                  <a:pt x="708" y="95"/>
                  <a:pt x="708" y="95"/>
                  <a:pt x="708" y="95"/>
                </a:cubicBezTo>
                <a:cubicBezTo>
                  <a:pt x="708" y="32"/>
                  <a:pt x="708" y="32"/>
                  <a:pt x="708" y="32"/>
                </a:cubicBezTo>
                <a:cubicBezTo>
                  <a:pt x="694" y="32"/>
                  <a:pt x="694" y="32"/>
                  <a:pt x="694" y="32"/>
                </a:cubicBezTo>
                <a:lnTo>
                  <a:pt x="694" y="95"/>
                </a:lnTo>
                <a:close/>
                <a:moveTo>
                  <a:pt x="665" y="68"/>
                </a:moveTo>
                <a:cubicBezTo>
                  <a:pt x="665" y="73"/>
                  <a:pt x="664" y="77"/>
                  <a:pt x="661" y="80"/>
                </a:cubicBezTo>
                <a:cubicBezTo>
                  <a:pt x="658" y="83"/>
                  <a:pt x="655" y="85"/>
                  <a:pt x="651" y="85"/>
                </a:cubicBezTo>
                <a:cubicBezTo>
                  <a:pt x="642" y="85"/>
                  <a:pt x="638" y="79"/>
                  <a:pt x="638" y="68"/>
                </a:cubicBezTo>
                <a:cubicBezTo>
                  <a:pt x="638" y="32"/>
                  <a:pt x="638" y="32"/>
                  <a:pt x="638" y="32"/>
                </a:cubicBezTo>
                <a:cubicBezTo>
                  <a:pt x="624" y="32"/>
                  <a:pt x="624" y="32"/>
                  <a:pt x="624" y="32"/>
                </a:cubicBezTo>
                <a:cubicBezTo>
                  <a:pt x="624" y="69"/>
                  <a:pt x="624" y="69"/>
                  <a:pt x="624" y="69"/>
                </a:cubicBezTo>
                <a:cubicBezTo>
                  <a:pt x="624" y="87"/>
                  <a:pt x="631" y="96"/>
                  <a:pt x="646" y="96"/>
                </a:cubicBezTo>
                <a:cubicBezTo>
                  <a:pt x="654" y="96"/>
                  <a:pt x="661" y="92"/>
                  <a:pt x="665" y="85"/>
                </a:cubicBezTo>
                <a:cubicBezTo>
                  <a:pt x="665" y="85"/>
                  <a:pt x="665" y="85"/>
                  <a:pt x="665" y="85"/>
                </a:cubicBezTo>
                <a:cubicBezTo>
                  <a:pt x="665" y="95"/>
                  <a:pt x="665" y="95"/>
                  <a:pt x="665" y="95"/>
                </a:cubicBezTo>
                <a:cubicBezTo>
                  <a:pt x="679" y="95"/>
                  <a:pt x="679" y="95"/>
                  <a:pt x="679" y="95"/>
                </a:cubicBezTo>
                <a:cubicBezTo>
                  <a:pt x="679" y="32"/>
                  <a:pt x="679" y="32"/>
                  <a:pt x="679" y="32"/>
                </a:cubicBezTo>
                <a:cubicBezTo>
                  <a:pt x="665" y="32"/>
                  <a:pt x="665" y="32"/>
                  <a:pt x="665" y="32"/>
                </a:cubicBezTo>
                <a:lnTo>
                  <a:pt x="665" y="68"/>
                </a:lnTo>
                <a:close/>
                <a:moveTo>
                  <a:pt x="598" y="69"/>
                </a:moveTo>
                <a:cubicBezTo>
                  <a:pt x="598" y="60"/>
                  <a:pt x="592" y="55"/>
                  <a:pt x="579" y="55"/>
                </a:cubicBezTo>
                <a:cubicBezTo>
                  <a:pt x="569" y="55"/>
                  <a:pt x="569" y="55"/>
                  <a:pt x="569" y="55"/>
                </a:cubicBezTo>
                <a:cubicBezTo>
                  <a:pt x="569" y="83"/>
                  <a:pt x="569" y="83"/>
                  <a:pt x="569" y="83"/>
                </a:cubicBezTo>
                <a:cubicBezTo>
                  <a:pt x="581" y="83"/>
                  <a:pt x="581" y="83"/>
                  <a:pt x="581" y="83"/>
                </a:cubicBezTo>
                <a:cubicBezTo>
                  <a:pt x="587" y="83"/>
                  <a:pt x="591" y="82"/>
                  <a:pt x="594" y="79"/>
                </a:cubicBezTo>
                <a:cubicBezTo>
                  <a:pt x="597" y="77"/>
                  <a:pt x="598" y="73"/>
                  <a:pt x="598" y="69"/>
                </a:cubicBezTo>
                <a:moveTo>
                  <a:pt x="569" y="44"/>
                </a:moveTo>
                <a:cubicBezTo>
                  <a:pt x="578" y="44"/>
                  <a:pt x="578" y="44"/>
                  <a:pt x="578" y="44"/>
                </a:cubicBezTo>
                <a:cubicBezTo>
                  <a:pt x="583" y="44"/>
                  <a:pt x="587" y="42"/>
                  <a:pt x="590" y="40"/>
                </a:cubicBezTo>
                <a:cubicBezTo>
                  <a:pt x="593" y="38"/>
                  <a:pt x="594" y="34"/>
                  <a:pt x="594" y="30"/>
                </a:cubicBezTo>
                <a:cubicBezTo>
                  <a:pt x="594" y="22"/>
                  <a:pt x="589" y="19"/>
                  <a:pt x="579" y="19"/>
                </a:cubicBezTo>
                <a:cubicBezTo>
                  <a:pt x="569" y="19"/>
                  <a:pt x="569" y="19"/>
                  <a:pt x="569" y="19"/>
                </a:cubicBezTo>
                <a:lnTo>
                  <a:pt x="569" y="44"/>
                </a:lnTo>
                <a:close/>
                <a:moveTo>
                  <a:pt x="608" y="55"/>
                </a:moveTo>
                <a:cubicBezTo>
                  <a:pt x="612" y="58"/>
                  <a:pt x="614" y="63"/>
                  <a:pt x="614" y="69"/>
                </a:cubicBezTo>
                <a:cubicBezTo>
                  <a:pt x="614" y="77"/>
                  <a:pt x="611" y="83"/>
                  <a:pt x="605" y="88"/>
                </a:cubicBezTo>
                <a:cubicBezTo>
                  <a:pt x="599" y="92"/>
                  <a:pt x="591" y="95"/>
                  <a:pt x="582" y="95"/>
                </a:cubicBezTo>
                <a:cubicBezTo>
                  <a:pt x="554" y="95"/>
                  <a:pt x="554" y="95"/>
                  <a:pt x="554" y="95"/>
                </a:cubicBezTo>
                <a:cubicBezTo>
                  <a:pt x="554" y="7"/>
                  <a:pt x="554" y="7"/>
                  <a:pt x="554" y="7"/>
                </a:cubicBezTo>
                <a:cubicBezTo>
                  <a:pt x="582" y="7"/>
                  <a:pt x="582" y="7"/>
                  <a:pt x="582" y="7"/>
                </a:cubicBezTo>
                <a:cubicBezTo>
                  <a:pt x="591" y="7"/>
                  <a:pt x="597" y="9"/>
                  <a:pt x="602" y="12"/>
                </a:cubicBezTo>
                <a:cubicBezTo>
                  <a:pt x="607" y="16"/>
                  <a:pt x="610" y="21"/>
                  <a:pt x="610" y="27"/>
                </a:cubicBezTo>
                <a:cubicBezTo>
                  <a:pt x="610" y="32"/>
                  <a:pt x="608" y="36"/>
                  <a:pt x="605" y="40"/>
                </a:cubicBezTo>
                <a:cubicBezTo>
                  <a:pt x="603" y="44"/>
                  <a:pt x="599" y="46"/>
                  <a:pt x="594" y="48"/>
                </a:cubicBezTo>
                <a:cubicBezTo>
                  <a:pt x="594" y="48"/>
                  <a:pt x="594" y="48"/>
                  <a:pt x="594" y="48"/>
                </a:cubicBezTo>
                <a:cubicBezTo>
                  <a:pt x="600" y="49"/>
                  <a:pt x="605" y="51"/>
                  <a:pt x="608" y="55"/>
                </a:cubicBezTo>
                <a:moveTo>
                  <a:pt x="496" y="13"/>
                </a:moveTo>
                <a:cubicBezTo>
                  <a:pt x="482" y="17"/>
                  <a:pt x="482" y="17"/>
                  <a:pt x="482" y="17"/>
                </a:cubicBezTo>
                <a:cubicBezTo>
                  <a:pt x="482" y="32"/>
                  <a:pt x="482" y="32"/>
                  <a:pt x="482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57" y="32"/>
                  <a:pt x="457" y="32"/>
                  <a:pt x="457" y="32"/>
                </a:cubicBezTo>
                <a:cubicBezTo>
                  <a:pt x="457" y="23"/>
                  <a:pt x="457" y="23"/>
                  <a:pt x="457" y="23"/>
                </a:cubicBezTo>
                <a:cubicBezTo>
                  <a:pt x="457" y="16"/>
                  <a:pt x="460" y="12"/>
                  <a:pt x="467" y="12"/>
                </a:cubicBezTo>
                <a:cubicBezTo>
                  <a:pt x="470" y="12"/>
                  <a:pt x="472" y="12"/>
                  <a:pt x="474" y="13"/>
                </a:cubicBezTo>
                <a:cubicBezTo>
                  <a:pt x="474" y="2"/>
                  <a:pt x="474" y="2"/>
                  <a:pt x="474" y="2"/>
                </a:cubicBezTo>
                <a:cubicBezTo>
                  <a:pt x="472" y="1"/>
                  <a:pt x="469" y="0"/>
                  <a:pt x="465" y="0"/>
                </a:cubicBezTo>
                <a:cubicBezTo>
                  <a:pt x="459" y="0"/>
                  <a:pt x="454" y="2"/>
                  <a:pt x="449" y="6"/>
                </a:cubicBezTo>
                <a:cubicBezTo>
                  <a:pt x="445" y="10"/>
                  <a:pt x="443" y="15"/>
                  <a:pt x="443" y="22"/>
                </a:cubicBezTo>
                <a:cubicBezTo>
                  <a:pt x="443" y="32"/>
                  <a:pt x="443" y="32"/>
                  <a:pt x="443" y="32"/>
                </a:cubicBezTo>
                <a:cubicBezTo>
                  <a:pt x="432" y="32"/>
                  <a:pt x="432" y="32"/>
                  <a:pt x="432" y="32"/>
                </a:cubicBezTo>
                <a:cubicBezTo>
                  <a:pt x="432" y="43"/>
                  <a:pt x="432" y="43"/>
                  <a:pt x="432" y="43"/>
                </a:cubicBezTo>
                <a:cubicBezTo>
                  <a:pt x="443" y="43"/>
                  <a:pt x="443" y="43"/>
                  <a:pt x="443" y="43"/>
                </a:cubicBezTo>
                <a:cubicBezTo>
                  <a:pt x="443" y="95"/>
                  <a:pt x="443" y="95"/>
                  <a:pt x="443" y="95"/>
                </a:cubicBezTo>
                <a:cubicBezTo>
                  <a:pt x="457" y="95"/>
                  <a:pt x="457" y="95"/>
                  <a:pt x="457" y="95"/>
                </a:cubicBezTo>
                <a:cubicBezTo>
                  <a:pt x="457" y="43"/>
                  <a:pt x="457" y="43"/>
                  <a:pt x="457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82" y="43"/>
                  <a:pt x="482" y="43"/>
                  <a:pt x="482" y="43"/>
                </a:cubicBezTo>
                <a:cubicBezTo>
                  <a:pt x="482" y="79"/>
                  <a:pt x="482" y="79"/>
                  <a:pt x="482" y="79"/>
                </a:cubicBezTo>
                <a:cubicBezTo>
                  <a:pt x="482" y="90"/>
                  <a:pt x="488" y="96"/>
                  <a:pt x="500" y="96"/>
                </a:cubicBezTo>
                <a:cubicBezTo>
                  <a:pt x="504" y="96"/>
                  <a:pt x="508" y="95"/>
                  <a:pt x="511" y="94"/>
                </a:cubicBezTo>
                <a:cubicBezTo>
                  <a:pt x="511" y="83"/>
                  <a:pt x="511" y="83"/>
                  <a:pt x="511" y="83"/>
                </a:cubicBezTo>
                <a:cubicBezTo>
                  <a:pt x="509" y="84"/>
                  <a:pt x="507" y="85"/>
                  <a:pt x="505" y="85"/>
                </a:cubicBezTo>
                <a:cubicBezTo>
                  <a:pt x="501" y="85"/>
                  <a:pt x="499" y="84"/>
                  <a:pt x="498" y="82"/>
                </a:cubicBezTo>
                <a:cubicBezTo>
                  <a:pt x="496" y="81"/>
                  <a:pt x="496" y="78"/>
                  <a:pt x="496" y="74"/>
                </a:cubicBezTo>
                <a:cubicBezTo>
                  <a:pt x="496" y="43"/>
                  <a:pt x="496" y="43"/>
                  <a:pt x="496" y="43"/>
                </a:cubicBezTo>
                <a:cubicBezTo>
                  <a:pt x="511" y="43"/>
                  <a:pt x="511" y="43"/>
                  <a:pt x="511" y="43"/>
                </a:cubicBezTo>
                <a:cubicBezTo>
                  <a:pt x="511" y="32"/>
                  <a:pt x="511" y="32"/>
                  <a:pt x="511" y="32"/>
                </a:cubicBezTo>
                <a:cubicBezTo>
                  <a:pt x="496" y="32"/>
                  <a:pt x="496" y="32"/>
                  <a:pt x="496" y="32"/>
                </a:cubicBezTo>
                <a:lnTo>
                  <a:pt x="496" y="13"/>
                </a:lnTo>
                <a:close/>
                <a:moveTo>
                  <a:pt x="413" y="63"/>
                </a:moveTo>
                <a:cubicBezTo>
                  <a:pt x="413" y="56"/>
                  <a:pt x="412" y="51"/>
                  <a:pt x="409" y="47"/>
                </a:cubicBezTo>
                <a:cubicBezTo>
                  <a:pt x="406" y="44"/>
                  <a:pt x="401" y="42"/>
                  <a:pt x="396" y="42"/>
                </a:cubicBezTo>
                <a:cubicBezTo>
                  <a:pt x="390" y="42"/>
                  <a:pt x="386" y="44"/>
                  <a:pt x="382" y="48"/>
                </a:cubicBezTo>
                <a:cubicBezTo>
                  <a:pt x="379" y="51"/>
                  <a:pt x="378" y="57"/>
                  <a:pt x="378" y="64"/>
                </a:cubicBezTo>
                <a:cubicBezTo>
                  <a:pt x="378" y="70"/>
                  <a:pt x="379" y="75"/>
                  <a:pt x="383" y="79"/>
                </a:cubicBezTo>
                <a:cubicBezTo>
                  <a:pt x="386" y="83"/>
                  <a:pt x="390" y="85"/>
                  <a:pt x="396" y="85"/>
                </a:cubicBezTo>
                <a:cubicBezTo>
                  <a:pt x="401" y="85"/>
                  <a:pt x="406" y="83"/>
                  <a:pt x="409" y="79"/>
                </a:cubicBezTo>
                <a:cubicBezTo>
                  <a:pt x="412" y="76"/>
                  <a:pt x="413" y="70"/>
                  <a:pt x="413" y="63"/>
                </a:cubicBezTo>
                <a:moveTo>
                  <a:pt x="419" y="39"/>
                </a:moveTo>
                <a:cubicBezTo>
                  <a:pt x="425" y="45"/>
                  <a:pt x="428" y="53"/>
                  <a:pt x="428" y="63"/>
                </a:cubicBezTo>
                <a:cubicBezTo>
                  <a:pt x="428" y="73"/>
                  <a:pt x="425" y="81"/>
                  <a:pt x="419" y="87"/>
                </a:cubicBezTo>
                <a:cubicBezTo>
                  <a:pt x="413" y="93"/>
                  <a:pt x="405" y="96"/>
                  <a:pt x="395" y="96"/>
                </a:cubicBezTo>
                <a:cubicBezTo>
                  <a:pt x="385" y="96"/>
                  <a:pt x="378" y="93"/>
                  <a:pt x="372" y="87"/>
                </a:cubicBezTo>
                <a:cubicBezTo>
                  <a:pt x="366" y="81"/>
                  <a:pt x="363" y="74"/>
                  <a:pt x="363" y="64"/>
                </a:cubicBezTo>
                <a:cubicBezTo>
                  <a:pt x="363" y="53"/>
                  <a:pt x="366" y="45"/>
                  <a:pt x="372" y="39"/>
                </a:cubicBezTo>
                <a:cubicBezTo>
                  <a:pt x="378" y="33"/>
                  <a:pt x="386" y="30"/>
                  <a:pt x="396" y="30"/>
                </a:cubicBezTo>
                <a:cubicBezTo>
                  <a:pt x="406" y="30"/>
                  <a:pt x="414" y="33"/>
                  <a:pt x="419" y="39"/>
                </a:cubicBezTo>
                <a:moveTo>
                  <a:pt x="350" y="66"/>
                </a:moveTo>
                <a:cubicBezTo>
                  <a:pt x="349" y="64"/>
                  <a:pt x="347" y="63"/>
                  <a:pt x="345" y="62"/>
                </a:cubicBezTo>
                <a:cubicBezTo>
                  <a:pt x="343" y="60"/>
                  <a:pt x="340" y="59"/>
                  <a:pt x="337" y="58"/>
                </a:cubicBezTo>
                <a:cubicBezTo>
                  <a:pt x="335" y="58"/>
                  <a:pt x="334" y="57"/>
                  <a:pt x="332" y="56"/>
                </a:cubicBezTo>
                <a:cubicBezTo>
                  <a:pt x="330" y="56"/>
                  <a:pt x="329" y="55"/>
                  <a:pt x="328" y="54"/>
                </a:cubicBezTo>
                <a:cubicBezTo>
                  <a:pt x="327" y="54"/>
                  <a:pt x="326" y="53"/>
                  <a:pt x="325" y="52"/>
                </a:cubicBezTo>
                <a:cubicBezTo>
                  <a:pt x="325" y="51"/>
                  <a:pt x="325" y="50"/>
                  <a:pt x="325" y="48"/>
                </a:cubicBezTo>
                <a:cubicBezTo>
                  <a:pt x="325" y="47"/>
                  <a:pt x="325" y="46"/>
                  <a:pt x="325" y="45"/>
                </a:cubicBezTo>
                <a:cubicBezTo>
                  <a:pt x="326" y="45"/>
                  <a:pt x="327" y="44"/>
                  <a:pt x="328" y="43"/>
                </a:cubicBezTo>
                <a:cubicBezTo>
                  <a:pt x="329" y="42"/>
                  <a:pt x="330" y="42"/>
                  <a:pt x="332" y="42"/>
                </a:cubicBezTo>
                <a:cubicBezTo>
                  <a:pt x="333" y="41"/>
                  <a:pt x="335" y="41"/>
                  <a:pt x="336" y="41"/>
                </a:cubicBezTo>
                <a:cubicBezTo>
                  <a:pt x="342" y="41"/>
                  <a:pt x="347" y="43"/>
                  <a:pt x="352" y="46"/>
                </a:cubicBezTo>
                <a:cubicBezTo>
                  <a:pt x="352" y="33"/>
                  <a:pt x="352" y="33"/>
                  <a:pt x="352" y="33"/>
                </a:cubicBezTo>
                <a:cubicBezTo>
                  <a:pt x="347" y="31"/>
                  <a:pt x="342" y="30"/>
                  <a:pt x="336" y="30"/>
                </a:cubicBezTo>
                <a:cubicBezTo>
                  <a:pt x="333" y="30"/>
                  <a:pt x="330" y="31"/>
                  <a:pt x="327" y="32"/>
                </a:cubicBezTo>
                <a:cubicBezTo>
                  <a:pt x="323" y="32"/>
                  <a:pt x="321" y="34"/>
                  <a:pt x="318" y="35"/>
                </a:cubicBezTo>
                <a:cubicBezTo>
                  <a:pt x="316" y="37"/>
                  <a:pt x="314" y="39"/>
                  <a:pt x="313" y="41"/>
                </a:cubicBezTo>
                <a:cubicBezTo>
                  <a:pt x="311" y="43"/>
                  <a:pt x="310" y="46"/>
                  <a:pt x="310" y="49"/>
                </a:cubicBezTo>
                <a:cubicBezTo>
                  <a:pt x="310" y="51"/>
                  <a:pt x="311" y="54"/>
                  <a:pt x="311" y="55"/>
                </a:cubicBezTo>
                <a:cubicBezTo>
                  <a:pt x="312" y="57"/>
                  <a:pt x="313" y="59"/>
                  <a:pt x="315" y="60"/>
                </a:cubicBezTo>
                <a:cubicBezTo>
                  <a:pt x="316" y="62"/>
                  <a:pt x="318" y="63"/>
                  <a:pt x="320" y="64"/>
                </a:cubicBezTo>
                <a:cubicBezTo>
                  <a:pt x="322" y="65"/>
                  <a:pt x="324" y="66"/>
                  <a:pt x="327" y="67"/>
                </a:cubicBezTo>
                <a:cubicBezTo>
                  <a:pt x="329" y="68"/>
                  <a:pt x="331" y="69"/>
                  <a:pt x="332" y="70"/>
                </a:cubicBezTo>
                <a:cubicBezTo>
                  <a:pt x="334" y="70"/>
                  <a:pt x="335" y="71"/>
                  <a:pt x="337" y="72"/>
                </a:cubicBezTo>
                <a:cubicBezTo>
                  <a:pt x="338" y="72"/>
                  <a:pt x="339" y="73"/>
                  <a:pt x="340" y="74"/>
                </a:cubicBezTo>
                <a:cubicBezTo>
                  <a:pt x="340" y="75"/>
                  <a:pt x="341" y="77"/>
                  <a:pt x="341" y="78"/>
                </a:cubicBezTo>
                <a:cubicBezTo>
                  <a:pt x="341" y="83"/>
                  <a:pt x="336" y="86"/>
                  <a:pt x="328" y="86"/>
                </a:cubicBezTo>
                <a:cubicBezTo>
                  <a:pt x="322" y="86"/>
                  <a:pt x="316" y="84"/>
                  <a:pt x="310" y="79"/>
                </a:cubicBezTo>
                <a:cubicBezTo>
                  <a:pt x="310" y="93"/>
                  <a:pt x="310" y="93"/>
                  <a:pt x="310" y="93"/>
                </a:cubicBezTo>
                <a:cubicBezTo>
                  <a:pt x="315" y="95"/>
                  <a:pt x="321" y="96"/>
                  <a:pt x="328" y="96"/>
                </a:cubicBezTo>
                <a:cubicBezTo>
                  <a:pt x="332" y="96"/>
                  <a:pt x="335" y="96"/>
                  <a:pt x="338" y="95"/>
                </a:cubicBezTo>
                <a:cubicBezTo>
                  <a:pt x="342" y="94"/>
                  <a:pt x="344" y="93"/>
                  <a:pt x="347" y="91"/>
                </a:cubicBezTo>
                <a:cubicBezTo>
                  <a:pt x="349" y="90"/>
                  <a:pt x="351" y="88"/>
                  <a:pt x="353" y="86"/>
                </a:cubicBezTo>
                <a:cubicBezTo>
                  <a:pt x="354" y="83"/>
                  <a:pt x="355" y="80"/>
                  <a:pt x="355" y="77"/>
                </a:cubicBezTo>
                <a:cubicBezTo>
                  <a:pt x="355" y="75"/>
                  <a:pt x="354" y="72"/>
                  <a:pt x="354" y="71"/>
                </a:cubicBezTo>
                <a:cubicBezTo>
                  <a:pt x="353" y="69"/>
                  <a:pt x="352" y="67"/>
                  <a:pt x="350" y="66"/>
                </a:cubicBezTo>
                <a:moveTo>
                  <a:pt x="286" y="63"/>
                </a:moveTo>
                <a:cubicBezTo>
                  <a:pt x="286" y="56"/>
                  <a:pt x="285" y="51"/>
                  <a:pt x="282" y="47"/>
                </a:cubicBezTo>
                <a:cubicBezTo>
                  <a:pt x="279" y="44"/>
                  <a:pt x="275" y="42"/>
                  <a:pt x="269" y="42"/>
                </a:cubicBezTo>
                <a:cubicBezTo>
                  <a:pt x="263" y="42"/>
                  <a:pt x="259" y="44"/>
                  <a:pt x="256" y="48"/>
                </a:cubicBezTo>
                <a:cubicBezTo>
                  <a:pt x="253" y="51"/>
                  <a:pt x="251" y="57"/>
                  <a:pt x="251" y="64"/>
                </a:cubicBezTo>
                <a:cubicBezTo>
                  <a:pt x="251" y="70"/>
                  <a:pt x="253" y="75"/>
                  <a:pt x="256" y="79"/>
                </a:cubicBezTo>
                <a:cubicBezTo>
                  <a:pt x="259" y="83"/>
                  <a:pt x="264" y="85"/>
                  <a:pt x="269" y="85"/>
                </a:cubicBezTo>
                <a:cubicBezTo>
                  <a:pt x="275" y="85"/>
                  <a:pt x="279" y="83"/>
                  <a:pt x="282" y="79"/>
                </a:cubicBezTo>
                <a:cubicBezTo>
                  <a:pt x="285" y="76"/>
                  <a:pt x="286" y="70"/>
                  <a:pt x="286" y="63"/>
                </a:cubicBezTo>
                <a:moveTo>
                  <a:pt x="293" y="39"/>
                </a:moveTo>
                <a:cubicBezTo>
                  <a:pt x="298" y="45"/>
                  <a:pt x="301" y="53"/>
                  <a:pt x="301" y="63"/>
                </a:cubicBezTo>
                <a:cubicBezTo>
                  <a:pt x="301" y="73"/>
                  <a:pt x="298" y="81"/>
                  <a:pt x="292" y="87"/>
                </a:cubicBezTo>
                <a:cubicBezTo>
                  <a:pt x="286" y="93"/>
                  <a:pt x="278" y="96"/>
                  <a:pt x="268" y="96"/>
                </a:cubicBezTo>
                <a:cubicBezTo>
                  <a:pt x="259" y="96"/>
                  <a:pt x="251" y="93"/>
                  <a:pt x="245" y="87"/>
                </a:cubicBezTo>
                <a:cubicBezTo>
                  <a:pt x="239" y="81"/>
                  <a:pt x="237" y="74"/>
                  <a:pt x="237" y="64"/>
                </a:cubicBezTo>
                <a:cubicBezTo>
                  <a:pt x="237" y="53"/>
                  <a:pt x="240" y="45"/>
                  <a:pt x="246" y="39"/>
                </a:cubicBezTo>
                <a:cubicBezTo>
                  <a:pt x="252" y="33"/>
                  <a:pt x="260" y="30"/>
                  <a:pt x="270" y="30"/>
                </a:cubicBezTo>
                <a:cubicBezTo>
                  <a:pt x="280" y="30"/>
                  <a:pt x="287" y="33"/>
                  <a:pt x="293" y="39"/>
                </a:cubicBezTo>
                <a:moveTo>
                  <a:pt x="216" y="35"/>
                </a:moveTo>
                <a:cubicBezTo>
                  <a:pt x="213" y="37"/>
                  <a:pt x="211" y="40"/>
                  <a:pt x="210" y="45"/>
                </a:cubicBezTo>
                <a:cubicBezTo>
                  <a:pt x="210" y="45"/>
                  <a:pt x="210" y="45"/>
                  <a:pt x="210" y="45"/>
                </a:cubicBezTo>
                <a:cubicBezTo>
                  <a:pt x="210" y="32"/>
                  <a:pt x="210" y="32"/>
                  <a:pt x="210" y="32"/>
                </a:cubicBezTo>
                <a:cubicBezTo>
                  <a:pt x="195" y="32"/>
                  <a:pt x="195" y="32"/>
                  <a:pt x="195" y="32"/>
                </a:cubicBezTo>
                <a:cubicBezTo>
                  <a:pt x="195" y="95"/>
                  <a:pt x="195" y="95"/>
                  <a:pt x="195" y="95"/>
                </a:cubicBezTo>
                <a:cubicBezTo>
                  <a:pt x="210" y="95"/>
                  <a:pt x="210" y="95"/>
                  <a:pt x="210" y="95"/>
                </a:cubicBezTo>
                <a:cubicBezTo>
                  <a:pt x="210" y="65"/>
                  <a:pt x="210" y="65"/>
                  <a:pt x="210" y="65"/>
                </a:cubicBezTo>
                <a:cubicBezTo>
                  <a:pt x="210" y="58"/>
                  <a:pt x="211" y="53"/>
                  <a:pt x="214" y="49"/>
                </a:cubicBezTo>
                <a:cubicBezTo>
                  <a:pt x="217" y="45"/>
                  <a:pt x="220" y="43"/>
                  <a:pt x="224" y="43"/>
                </a:cubicBezTo>
                <a:cubicBezTo>
                  <a:pt x="227" y="43"/>
                  <a:pt x="230" y="44"/>
                  <a:pt x="232" y="45"/>
                </a:cubicBezTo>
                <a:cubicBezTo>
                  <a:pt x="232" y="32"/>
                  <a:pt x="232" y="32"/>
                  <a:pt x="232" y="32"/>
                </a:cubicBezTo>
                <a:cubicBezTo>
                  <a:pt x="230" y="31"/>
                  <a:pt x="228" y="31"/>
                  <a:pt x="226" y="31"/>
                </a:cubicBezTo>
                <a:cubicBezTo>
                  <a:pt x="222" y="31"/>
                  <a:pt x="219" y="32"/>
                  <a:pt x="216" y="35"/>
                </a:cubicBezTo>
                <a:moveTo>
                  <a:pt x="143" y="40"/>
                </a:moveTo>
                <a:cubicBezTo>
                  <a:pt x="137" y="46"/>
                  <a:pt x="133" y="54"/>
                  <a:pt x="133" y="65"/>
                </a:cubicBezTo>
                <a:cubicBezTo>
                  <a:pt x="133" y="74"/>
                  <a:pt x="136" y="82"/>
                  <a:pt x="142" y="87"/>
                </a:cubicBezTo>
                <a:cubicBezTo>
                  <a:pt x="148" y="93"/>
                  <a:pt x="155" y="96"/>
                  <a:pt x="165" y="96"/>
                </a:cubicBezTo>
                <a:cubicBezTo>
                  <a:pt x="171" y="96"/>
                  <a:pt x="177" y="95"/>
                  <a:pt x="182" y="92"/>
                </a:cubicBezTo>
                <a:cubicBezTo>
                  <a:pt x="182" y="79"/>
                  <a:pt x="182" y="79"/>
                  <a:pt x="182" y="79"/>
                </a:cubicBezTo>
                <a:cubicBezTo>
                  <a:pt x="178" y="83"/>
                  <a:pt x="173" y="85"/>
                  <a:pt x="168" y="85"/>
                </a:cubicBezTo>
                <a:cubicBezTo>
                  <a:pt x="162" y="85"/>
                  <a:pt x="157" y="83"/>
                  <a:pt x="153" y="79"/>
                </a:cubicBezTo>
                <a:cubicBezTo>
                  <a:pt x="150" y="75"/>
                  <a:pt x="148" y="70"/>
                  <a:pt x="148" y="64"/>
                </a:cubicBezTo>
                <a:cubicBezTo>
                  <a:pt x="148" y="57"/>
                  <a:pt x="150" y="52"/>
                  <a:pt x="154" y="48"/>
                </a:cubicBezTo>
                <a:cubicBezTo>
                  <a:pt x="158" y="44"/>
                  <a:pt x="162" y="42"/>
                  <a:pt x="168" y="42"/>
                </a:cubicBezTo>
                <a:cubicBezTo>
                  <a:pt x="173" y="42"/>
                  <a:pt x="178" y="43"/>
                  <a:pt x="182" y="47"/>
                </a:cubicBezTo>
                <a:cubicBezTo>
                  <a:pt x="182" y="33"/>
                  <a:pt x="182" y="33"/>
                  <a:pt x="182" y="33"/>
                </a:cubicBezTo>
                <a:cubicBezTo>
                  <a:pt x="178" y="31"/>
                  <a:pt x="173" y="30"/>
                  <a:pt x="167" y="30"/>
                </a:cubicBezTo>
                <a:cubicBezTo>
                  <a:pt x="157" y="30"/>
                  <a:pt x="149" y="34"/>
                  <a:pt x="143" y="40"/>
                </a:cubicBezTo>
                <a:moveTo>
                  <a:pt x="108" y="95"/>
                </a:moveTo>
                <a:cubicBezTo>
                  <a:pt x="123" y="95"/>
                  <a:pt x="123" y="95"/>
                  <a:pt x="123" y="95"/>
                </a:cubicBezTo>
                <a:cubicBezTo>
                  <a:pt x="123" y="32"/>
                  <a:pt x="123" y="32"/>
                  <a:pt x="123" y="32"/>
                </a:cubicBezTo>
                <a:cubicBezTo>
                  <a:pt x="108" y="32"/>
                  <a:pt x="108" y="32"/>
                  <a:pt x="108" y="32"/>
                </a:cubicBezTo>
                <a:lnTo>
                  <a:pt x="108" y="95"/>
                </a:lnTo>
                <a:close/>
                <a:moveTo>
                  <a:pt x="116" y="3"/>
                </a:moveTo>
                <a:cubicBezTo>
                  <a:pt x="113" y="3"/>
                  <a:pt x="111" y="3"/>
                  <a:pt x="110" y="5"/>
                </a:cubicBezTo>
                <a:cubicBezTo>
                  <a:pt x="108" y="7"/>
                  <a:pt x="107" y="8"/>
                  <a:pt x="107" y="11"/>
                </a:cubicBezTo>
                <a:cubicBezTo>
                  <a:pt x="107" y="13"/>
                  <a:pt x="108" y="15"/>
                  <a:pt x="110" y="17"/>
                </a:cubicBezTo>
                <a:cubicBezTo>
                  <a:pt x="111" y="18"/>
                  <a:pt x="113" y="19"/>
                  <a:pt x="116" y="19"/>
                </a:cubicBezTo>
                <a:cubicBezTo>
                  <a:pt x="118" y="19"/>
                  <a:pt x="120" y="18"/>
                  <a:pt x="122" y="16"/>
                </a:cubicBezTo>
                <a:cubicBezTo>
                  <a:pt x="123" y="15"/>
                  <a:pt x="124" y="13"/>
                  <a:pt x="124" y="11"/>
                </a:cubicBezTo>
                <a:cubicBezTo>
                  <a:pt x="124" y="8"/>
                  <a:pt x="123" y="7"/>
                  <a:pt x="122" y="5"/>
                </a:cubicBezTo>
                <a:cubicBezTo>
                  <a:pt x="120" y="3"/>
                  <a:pt x="118" y="3"/>
                  <a:pt x="116" y="3"/>
                </a:cubicBezTo>
                <a:moveTo>
                  <a:pt x="75" y="7"/>
                </a:moveTo>
                <a:cubicBezTo>
                  <a:pt x="95" y="7"/>
                  <a:pt x="95" y="7"/>
                  <a:pt x="95" y="7"/>
                </a:cubicBezTo>
                <a:cubicBezTo>
                  <a:pt x="95" y="95"/>
                  <a:pt x="95" y="95"/>
                  <a:pt x="95" y="95"/>
                </a:cubicBezTo>
                <a:cubicBezTo>
                  <a:pt x="80" y="95"/>
                  <a:pt x="80" y="95"/>
                  <a:pt x="80" y="95"/>
                </a:cubicBezTo>
                <a:cubicBezTo>
                  <a:pt x="80" y="38"/>
                  <a:pt x="80" y="38"/>
                  <a:pt x="80" y="38"/>
                </a:cubicBezTo>
                <a:cubicBezTo>
                  <a:pt x="80" y="33"/>
                  <a:pt x="80" y="27"/>
                  <a:pt x="81" y="21"/>
                </a:cubicBezTo>
                <a:cubicBezTo>
                  <a:pt x="81" y="21"/>
                  <a:pt x="81" y="21"/>
                  <a:pt x="81" y="21"/>
                </a:cubicBezTo>
                <a:cubicBezTo>
                  <a:pt x="80" y="25"/>
                  <a:pt x="79" y="27"/>
                  <a:pt x="78" y="29"/>
                </a:cubicBezTo>
                <a:cubicBezTo>
                  <a:pt x="52" y="95"/>
                  <a:pt x="52" y="95"/>
                  <a:pt x="52" y="95"/>
                </a:cubicBezTo>
                <a:cubicBezTo>
                  <a:pt x="42" y="95"/>
                  <a:pt x="42" y="95"/>
                  <a:pt x="42" y="95"/>
                </a:cubicBezTo>
                <a:cubicBezTo>
                  <a:pt x="16" y="29"/>
                  <a:pt x="16" y="29"/>
                  <a:pt x="16" y="29"/>
                </a:cubicBezTo>
                <a:cubicBezTo>
                  <a:pt x="15" y="28"/>
                  <a:pt x="14" y="25"/>
                  <a:pt x="14" y="21"/>
                </a:cubicBezTo>
                <a:cubicBezTo>
                  <a:pt x="13" y="21"/>
                  <a:pt x="13" y="21"/>
                  <a:pt x="13" y="21"/>
                </a:cubicBezTo>
                <a:cubicBezTo>
                  <a:pt x="14" y="24"/>
                  <a:pt x="14" y="30"/>
                  <a:pt x="14" y="38"/>
                </a:cubicBezTo>
                <a:cubicBezTo>
                  <a:pt x="14" y="95"/>
                  <a:pt x="14" y="95"/>
                  <a:pt x="14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7"/>
                  <a:pt x="0" y="7"/>
                  <a:pt x="0" y="7"/>
                </a:cubicBezTo>
                <a:cubicBezTo>
                  <a:pt x="21" y="7"/>
                  <a:pt x="21" y="7"/>
                  <a:pt x="21" y="7"/>
                </a:cubicBezTo>
                <a:cubicBezTo>
                  <a:pt x="44" y="65"/>
                  <a:pt x="44" y="65"/>
                  <a:pt x="44" y="65"/>
                </a:cubicBezTo>
                <a:cubicBezTo>
                  <a:pt x="46" y="70"/>
                  <a:pt x="47" y="73"/>
                  <a:pt x="47" y="75"/>
                </a:cubicBezTo>
                <a:cubicBezTo>
                  <a:pt x="48" y="75"/>
                  <a:pt x="48" y="75"/>
                  <a:pt x="48" y="75"/>
                </a:cubicBezTo>
                <a:cubicBezTo>
                  <a:pt x="49" y="71"/>
                  <a:pt x="50" y="67"/>
                  <a:pt x="51" y="65"/>
                </a:cubicBezTo>
                <a:lnTo>
                  <a:pt x="75" y="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C73F7E-519C-4D23-B871-7FD985D67D4D}"/>
              </a:ext>
            </a:extLst>
          </p:cNvPr>
          <p:cNvSpPr/>
          <p:nvPr userDrawn="1"/>
        </p:nvSpPr>
        <p:spPr>
          <a:xfrm>
            <a:off x="584200" y="3977148"/>
            <a:ext cx="3550972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rPr>
              <a:t>May 7–9, 2018   //   Seattle, WA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00149D-DBA5-49F4-9EA0-6801AFB758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11" r="20173" b="58603"/>
          <a:stretch/>
        </p:blipFill>
        <p:spPr>
          <a:xfrm>
            <a:off x="2255245" y="0"/>
            <a:ext cx="9936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31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66751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66751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020681-E031-438A-87F4-3EF4E311C2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5DB46-DA06-45E4-B8E6-78FFA7D835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91723" y="5961261"/>
            <a:ext cx="3017520" cy="307777"/>
          </a:xfrm>
        </p:spPr>
        <p:txBody>
          <a:bodyPr anchor="b"/>
          <a:lstStyle>
            <a:lvl1pPr marL="0" indent="0" algn="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32088609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93541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35703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5215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70918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99011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084785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41792" y="6145541"/>
            <a:ext cx="1344637" cy="2877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03565" y="477"/>
            <a:ext cx="9172873" cy="6857523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98972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05496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(dark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9418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8570394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0634326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2693611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67512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1028E-16C3-4002-B04C-173B0E47CA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233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67512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61C388-D05E-4BD1-8D7C-196F5BE5DA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32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48BC3-17FF-42D3-9B26-17258F2E57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204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3FAF49-2747-46DC-BE92-CD844B707A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12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581492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43939" y="6145541"/>
            <a:ext cx="1344637" cy="2877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03565" y="477"/>
            <a:ext cx="9172873" cy="685752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33333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65553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601188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3948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609060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3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180784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D31A1-180A-4B1A-AAFE-51A8EDD74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3639147"/>
            <a:ext cx="10515600" cy="92333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39977-F343-498D-B51E-32F709D5EA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36933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C9B73-D0EF-4057-8C4E-65FF10C46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6AAE-5D81-499D-B00E-7BBB0FD8ED2F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CD2E2-F6BD-48AF-9FB7-D10FB3E16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FEFE-C886-454F-901B-71A3ACB8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5A4CB-A5B2-4176-9C5D-F5A9A8CDE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86226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Subhead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 noChangeAspect="1"/>
          </p:cNvSpPr>
          <p:nvPr>
            <p:ph type="title"/>
          </p:nvPr>
        </p:nvSpPr>
        <p:spPr>
          <a:xfrm>
            <a:off x="304800" y="351289"/>
            <a:ext cx="11582400" cy="902876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5867">
                <a:solidFill>
                  <a:schemeClr val="tx2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297677" y="6379834"/>
            <a:ext cx="1395659" cy="1642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067">
                <a:solidFill>
                  <a:schemeClr val="bg1"/>
                </a:solidFill>
                <a:latin typeface="Segoe UI"/>
                <a:cs typeface="Segoe UI"/>
              </a:rPr>
              <a:t>Microsoft Confidential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304799" y="1307100"/>
            <a:ext cx="5791200" cy="51289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3333" b="0">
                <a:solidFill>
                  <a:schemeClr val="accent1"/>
                </a:solidFill>
                <a:latin typeface="Segoe UI"/>
                <a:cs typeface="Segoe UI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852429"/>
            <a:ext cx="5791200" cy="1992853"/>
          </a:xfrm>
          <a:prstGeom prst="rect">
            <a:avLst/>
          </a:prstGeom>
        </p:spPr>
        <p:txBody>
          <a:bodyPr lIns="0" tIns="0" rIns="0" bIns="0"/>
          <a:lstStyle>
            <a:lvl1pPr marL="243834" indent="-243834">
              <a:lnSpc>
                <a:spcPct val="100000"/>
              </a:lnSpc>
              <a:spcBef>
                <a:spcPts val="667"/>
              </a:spcBef>
              <a:buFont typeface="Arial" charset="0"/>
              <a:buChar char="•"/>
              <a:defRPr sz="3200" baseline="0">
                <a:solidFill>
                  <a:schemeClr val="tx1"/>
                </a:solidFill>
                <a:latin typeface="Segoe UI Light"/>
                <a:cs typeface="Segoe UI Light"/>
              </a:defRPr>
            </a:lvl1pPr>
            <a:lvl2pPr marL="609585" indent="-243834">
              <a:lnSpc>
                <a:spcPct val="10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933">
                <a:solidFill>
                  <a:schemeClr val="tx1"/>
                </a:solidFill>
                <a:latin typeface="Segoe UI Light"/>
                <a:cs typeface="Segoe UI Light"/>
              </a:defRPr>
            </a:lvl2pPr>
            <a:lvl3pPr marL="914377" indent="-243834">
              <a:lnSpc>
                <a:spcPct val="100000"/>
              </a:lnSpc>
              <a:spcBef>
                <a:spcPts val="667"/>
              </a:spcBef>
              <a:buFont typeface="Arial"/>
              <a:buChar char="•"/>
              <a:defRPr sz="2667">
                <a:solidFill>
                  <a:schemeClr val="tx1"/>
                </a:solidFill>
                <a:latin typeface="Segoe UI Light"/>
                <a:cs typeface="Segoe UI Light"/>
              </a:defRPr>
            </a:lvl3pPr>
            <a:lvl4pPr marL="1219170" marR="0" indent="-243834" algn="l" defTabSz="1219170" rtl="0" eaLnBrk="1" fontAlgn="auto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 baseline="0">
                <a:solidFill>
                  <a:schemeClr val="tx1"/>
                </a:solidFill>
                <a:latin typeface="Segoe UI Light"/>
                <a:cs typeface="Segoe UI Light"/>
              </a:defRPr>
            </a:lvl4pPr>
            <a:lvl5pPr marL="2072588" indent="243834">
              <a:spcBef>
                <a:spcPts val="1333"/>
              </a:spcBef>
              <a:buFont typeface="Arial"/>
              <a:buChar char="•"/>
              <a:tabLst>
                <a:tab pos="2135664" algn="l"/>
              </a:tabLst>
              <a:defRPr sz="2667" baseline="0">
                <a:solidFill>
                  <a:schemeClr val="bg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/>
              <a:t>Bullet first level</a:t>
            </a:r>
          </a:p>
          <a:p>
            <a:pPr lvl="1"/>
            <a:r>
              <a:rPr lang="en-US"/>
              <a:t>Bullet second level</a:t>
            </a:r>
          </a:p>
          <a:p>
            <a:pPr lvl="2"/>
            <a:r>
              <a:rPr lang="en-US"/>
              <a:t>Bullet third level</a:t>
            </a:r>
          </a:p>
          <a:p>
            <a:pPr lvl="3"/>
            <a:r>
              <a:rPr lang="en-US"/>
              <a:t>Bullet fourth level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2"/>
          </p:nvPr>
        </p:nvSpPr>
        <p:spPr>
          <a:xfrm>
            <a:off x="6095999" y="1307100"/>
            <a:ext cx="5791200" cy="51289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3333" b="0">
                <a:solidFill>
                  <a:schemeClr val="accent1"/>
                </a:solidFill>
                <a:latin typeface="Segoe UI"/>
                <a:cs typeface="Segoe UI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96000" y="1852429"/>
            <a:ext cx="5791200" cy="1992853"/>
          </a:xfrm>
          <a:prstGeom prst="rect">
            <a:avLst/>
          </a:prstGeom>
        </p:spPr>
        <p:txBody>
          <a:bodyPr lIns="0" tIns="0" rIns="0" bIns="0"/>
          <a:lstStyle>
            <a:lvl1pPr marL="243834" indent="-243834">
              <a:lnSpc>
                <a:spcPct val="100000"/>
              </a:lnSpc>
              <a:spcBef>
                <a:spcPts val="667"/>
              </a:spcBef>
              <a:buFont typeface="Arial" charset="0"/>
              <a:buChar char="•"/>
              <a:defRPr sz="3200" baseline="0">
                <a:solidFill>
                  <a:schemeClr val="tx1"/>
                </a:solidFill>
                <a:latin typeface="Segoe UI Light"/>
                <a:cs typeface="Segoe UI Light"/>
              </a:defRPr>
            </a:lvl1pPr>
            <a:lvl2pPr marL="609585" indent="-243834">
              <a:lnSpc>
                <a:spcPct val="10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933">
                <a:solidFill>
                  <a:schemeClr val="tx1"/>
                </a:solidFill>
                <a:latin typeface="Segoe UI Light"/>
                <a:cs typeface="Segoe UI Light"/>
              </a:defRPr>
            </a:lvl2pPr>
            <a:lvl3pPr marL="914377" indent="-243834">
              <a:lnSpc>
                <a:spcPct val="100000"/>
              </a:lnSpc>
              <a:spcBef>
                <a:spcPts val="667"/>
              </a:spcBef>
              <a:buFont typeface="Arial"/>
              <a:buChar char="•"/>
              <a:defRPr sz="2667">
                <a:solidFill>
                  <a:schemeClr val="tx1"/>
                </a:solidFill>
                <a:latin typeface="Segoe UI Light"/>
                <a:cs typeface="Segoe UI Light"/>
              </a:defRPr>
            </a:lvl3pPr>
            <a:lvl4pPr marL="1219170" marR="0" indent="-243834" algn="l" defTabSz="1219170" rtl="0" eaLnBrk="1" fontAlgn="auto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 baseline="0">
                <a:solidFill>
                  <a:schemeClr val="tx1"/>
                </a:solidFill>
                <a:latin typeface="Segoe UI Light"/>
                <a:cs typeface="Segoe UI Light"/>
              </a:defRPr>
            </a:lvl4pPr>
            <a:lvl5pPr marL="2072588" indent="243834">
              <a:spcBef>
                <a:spcPts val="1333"/>
              </a:spcBef>
              <a:buFont typeface="Arial"/>
              <a:buChar char="•"/>
              <a:tabLst>
                <a:tab pos="2135664" algn="l"/>
              </a:tabLst>
              <a:defRPr sz="2667" baseline="0">
                <a:solidFill>
                  <a:schemeClr val="bg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/>
              <a:t>Bullet first level</a:t>
            </a:r>
          </a:p>
          <a:p>
            <a:pPr lvl="1"/>
            <a:r>
              <a:rPr lang="en-US"/>
              <a:t>Bullet second level</a:t>
            </a:r>
          </a:p>
          <a:p>
            <a:pPr lvl="2"/>
            <a:r>
              <a:rPr lang="en-US"/>
              <a:t>Bullet third level</a:t>
            </a:r>
          </a:p>
          <a:p>
            <a:pPr lvl="3"/>
            <a:r>
              <a:rPr lang="en-US"/>
              <a:t>Bullet fourth level</a:t>
            </a:r>
          </a:p>
        </p:txBody>
      </p:sp>
    </p:spTree>
    <p:extLst>
      <p:ext uri="{BB962C8B-B14F-4D97-AF65-F5344CB8AC3E}">
        <p14:creationId xmlns:p14="http://schemas.microsoft.com/office/powerpoint/2010/main" val="150541373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1A7D1-7042-ED47-82AE-80656C2C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FECE66-C562-6F41-BE7F-F51CC3AED8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A5631-DFAD-E64B-B789-4AE40FD72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4F82-9234-B34E-B624-471749B469A9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30F69-9ED5-9A41-B7D7-D9B2562C6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544BE-B52B-8545-B544-5EB646C93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86B-796E-654A-8A29-42BD04CB7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53656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265B5-9923-4B69-B0D6-0AAFDB6C2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00FA1-0162-43FB-B6A9-7370EC6CC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9C83A-8E85-43CD-A1E6-718F701D9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6AAE-5D81-499D-B00E-7BBB0FD8ED2F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F2D4F-FDE3-4B8B-8712-949A9C994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FA51E-AFA4-4C6B-AEF8-21A644318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5A4CB-A5B2-4176-9C5D-F5A9A8CDE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718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31817"/>
            <a:ext cx="5826760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961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CAB89-09F1-4CEB-BA0E-EA13C18CA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D2915B-342A-41C1-A2F0-9A08D8916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65508-FF8E-46ED-9887-ED5BC4DCE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6AAE-5D81-499D-B00E-7BBB0FD8ED2F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78D4D-356A-496B-BA4F-669E74B53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CA513-90BF-4184-A724-C6629608B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5A4CB-A5B2-4176-9C5D-F5A9A8CDE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36774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265B5-9923-4B69-B0D6-0AAFDB6C2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00FA1-0162-43FB-B6A9-7370EC6CC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9C83A-8E85-43CD-A1E6-718F701D9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6AAE-5D81-499D-B00E-7BBB0FD8ED2F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F2D4F-FDE3-4B8B-8712-949A9C994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FA51E-AFA4-4C6B-AEF8-21A644318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5A4CB-A5B2-4176-9C5D-F5A9A8CDE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1695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D31A1-180A-4B1A-AAFE-51A8EDD74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39977-F343-498D-B51E-32F709D5EA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C9B73-D0EF-4057-8C4E-65FF10C46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6AAE-5D81-499D-B00E-7BBB0FD8ED2F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CD2E2-F6BD-48AF-9FB7-D10FB3E16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FEFE-C886-454F-901B-71A3ACB8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5A4CB-A5B2-4176-9C5D-F5A9A8CDE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45143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3A612-76E4-4F24-939C-6068EED58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B7D6D-54F8-4C4B-9D4F-D7D7B0DEF1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16909C-CA8A-4EEB-A897-A47093D85D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C7E931-E5B0-403B-9429-51B17C848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6AAE-5D81-499D-B00E-7BBB0FD8ED2F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BF91F8-625F-4101-9B0F-DAF2E3F77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38F4B1-55D5-4171-8B64-03C77E5E4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5A4CB-A5B2-4176-9C5D-F5A9A8CDE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40664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0E52C-5201-4D05-8F62-865DA249D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FA977-32DC-4BB7-9387-1FC9818E7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902158-B87A-48A8-8E27-510D0826EC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DEAF6C-CC95-40C7-BA0A-DD7655E98D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2A4C07-4004-41A4-8145-ED1DE3A97F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AC8747-7307-46D2-A757-4E24207DF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6AAE-5D81-499D-B00E-7BBB0FD8ED2F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F8A022-7324-4FD9-BE78-B793B29E9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E3C878-F5EE-4EAD-80E7-8880E81A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5A4CB-A5B2-4176-9C5D-F5A9A8CDE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5208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89CE7-A152-4E67-BB38-4975AE53F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49D3F4-C4F1-477F-A0C9-34AE6A91B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6AAE-5D81-499D-B00E-7BBB0FD8ED2F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0F5F61-B4AA-4223-9874-0A12FAB9A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F67806-8132-4B9D-9698-B0981CD2C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5A4CB-A5B2-4176-9C5D-F5A9A8CDE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75320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F54B84-2F06-4566-A0BA-C07204710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6AAE-5D81-499D-B00E-7BBB0FD8ED2F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789853-8733-469C-9C05-565AF6819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35C34-09B3-4504-AEC0-EA5C7AC6D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5A4CB-A5B2-4176-9C5D-F5A9A8CDE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54260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805C4-CDD0-4424-9E28-9CC95FD9D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77D2E-41C6-4B85-9473-8EA175A1F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9D80BA-3B6B-42FF-80C5-2A34B2DCCB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1244EE-9DE7-435C-BD7C-CFFFD1BF2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6AAE-5D81-499D-B00E-7BBB0FD8ED2F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35F237-A349-49F5-B232-A3591C852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CED3C1-AC63-4798-AD10-E9A215AD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5A4CB-A5B2-4176-9C5D-F5A9A8CDE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58172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BE01-7858-44F2-871F-7642979CC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A460DC-F923-4979-9CEA-E46964C784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C39634-B5FB-44D9-B59B-4D531130A5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CC7F9C-258A-4F35-B022-5F2811B79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6AAE-5D81-499D-B00E-7BBB0FD8ED2F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A1771-E146-4F92-9ACF-AE9AF0037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D4821D-66E3-4B1F-8340-0A6C1BB68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5A4CB-A5B2-4176-9C5D-F5A9A8CDE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5688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F5BC7-FB95-46CD-B1E9-03BE02CF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1FDC32-7854-4B76-A762-7FCB1F2996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83010-03B6-49E6-82CF-9AA21370A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6AAE-5D81-499D-B00E-7BBB0FD8ED2F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E5290-6638-4568-830A-331A44DDC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F3D32-6029-4E3D-8BD7-18915E99F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5A4CB-A5B2-4176-9C5D-F5A9A8CDE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39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41060"/>
            <a:ext cx="5826760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299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29E5E6-0F35-4F5C-B7F1-858735CA1A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811D9-8C8B-4C1F-9CFB-39CEF12BA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69FE8-6335-4241-82FC-A3E539895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6AAE-5D81-499D-B00E-7BBB0FD8ED2F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BA6BF-9D5C-4761-8D57-0C794A68B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6889-53FE-42B8-8CE9-84063F575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5A4CB-A5B2-4176-9C5D-F5A9A8CDE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47605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184460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134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B44C6CE-CA34-4C1A-B4CA-68C782D51F0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857570"/>
            <a:ext cx="9142856" cy="514285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Screenshot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04D716-C3E1-C542-8F70-7A074ABB3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2F207-E6F2-C549-A47D-C7928451B49D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39E490-DCB2-F54B-8BAF-0946ABFFE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F0D7A-FD6F-C346-8ECD-50A16B8D6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4D7D3-0EEA-014F-9DB1-E3CCA4BB48F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89A27AD-50BE-420D-9D1C-F8B6B899C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210" y="80769"/>
            <a:ext cx="2958790" cy="90824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9BF1DCD-3F51-4E42-9B81-E38D1DA5CC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33210" y="1103971"/>
            <a:ext cx="2958790" cy="476501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3F1F0BA-6EC0-49F7-AEEB-7959F8F300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87663" y="2308225"/>
            <a:ext cx="4840132" cy="158355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Text for Screenshot</a:t>
            </a:r>
          </a:p>
          <a:p>
            <a:pPr lvl="1"/>
            <a:r>
              <a:rPr lang="en-US"/>
              <a:t>Delete once screenshot added</a:t>
            </a:r>
          </a:p>
        </p:txBody>
      </p:sp>
    </p:spTree>
    <p:extLst>
      <p:ext uri="{BB962C8B-B14F-4D97-AF65-F5344CB8AC3E}">
        <p14:creationId xmlns:p14="http://schemas.microsoft.com/office/powerpoint/2010/main" val="413446955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/>
          <p:cNvSpPr>
            <a:spLocks noGrp="1"/>
          </p:cNvSpPr>
          <p:nvPr>
            <p:ph type="body" idx="11"/>
          </p:nvPr>
        </p:nvSpPr>
        <p:spPr>
          <a:xfrm>
            <a:off x="-13631" y="1213461"/>
            <a:ext cx="12194379" cy="853440"/>
          </a:xfrm>
          <a:prstGeom prst="rect">
            <a:avLst/>
          </a:prstGeom>
        </p:spPr>
        <p:txBody>
          <a:bodyPr lIns="182880" tIns="182880" bIns="182880" anchor="ctr"/>
          <a:lstStyle>
            <a:lvl1pPr marL="0" indent="0">
              <a:buNone/>
              <a:defRPr sz="3333" b="0">
                <a:solidFill>
                  <a:srgbClr val="0072C6"/>
                </a:solidFill>
                <a:latin typeface="Segoe UI"/>
                <a:cs typeface="Segoe UI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/>
          <p:cNvSpPr>
            <a:spLocks/>
          </p:cNvSpPr>
          <p:nvPr userDrawn="1"/>
        </p:nvSpPr>
        <p:spPr>
          <a:xfrm>
            <a:off x="0" y="0"/>
            <a:ext cx="12192000" cy="1219200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2066901"/>
            <a:ext cx="12192000" cy="4791099"/>
          </a:xfrm>
          <a:prstGeom prst="rect">
            <a:avLst/>
          </a:prstGeom>
        </p:spPr>
        <p:txBody>
          <a:bodyPr lIns="182880" tIns="182880" rIns="182880" bIns="182880"/>
          <a:lstStyle>
            <a:lvl1pPr marL="0" indent="0">
              <a:spcBef>
                <a:spcPts val="1333"/>
              </a:spcBef>
              <a:buFont typeface="Arial"/>
              <a:buNone/>
              <a:defRPr sz="3200" baseline="0">
                <a:solidFill>
                  <a:schemeClr val="tx1"/>
                </a:solidFill>
                <a:latin typeface="Segoe UI Light"/>
                <a:cs typeface="Segoe UI Light"/>
              </a:defRPr>
            </a:lvl1pPr>
            <a:lvl2pPr marL="883898" indent="-457189">
              <a:spcBef>
                <a:spcPts val="1333"/>
              </a:spcBef>
              <a:buFont typeface="Arial" panose="020B0604020202020204" pitchFamily="34" charset="0"/>
              <a:buChar char="•"/>
              <a:defRPr sz="3200">
                <a:solidFill>
                  <a:schemeClr val="bg2"/>
                </a:solidFill>
                <a:latin typeface="Segoe UI Light"/>
                <a:cs typeface="Segoe UI Light"/>
              </a:defRPr>
            </a:lvl2pPr>
            <a:lvl3pPr marL="1219170">
              <a:spcBef>
                <a:spcPts val="1333"/>
              </a:spcBef>
              <a:buFont typeface="Arial"/>
              <a:buChar char="•"/>
              <a:defRPr sz="2933">
                <a:solidFill>
                  <a:schemeClr val="bg2"/>
                </a:solidFill>
                <a:latin typeface="Segoe UI Light"/>
                <a:cs typeface="Segoe UI Light"/>
              </a:defRPr>
            </a:lvl3pPr>
            <a:lvl4pPr marL="1706837">
              <a:spcBef>
                <a:spcPts val="1333"/>
              </a:spcBef>
              <a:buFont typeface="Arial"/>
              <a:buChar char="•"/>
              <a:defRPr sz="2667" baseline="0">
                <a:solidFill>
                  <a:schemeClr val="bg2"/>
                </a:solidFill>
                <a:latin typeface="Segoe UI Light"/>
                <a:cs typeface="Segoe UI Light"/>
              </a:defRPr>
            </a:lvl4pPr>
            <a:lvl5pPr marL="1950671" indent="243834">
              <a:spcBef>
                <a:spcPts val="1333"/>
              </a:spcBef>
              <a:buFont typeface="Arial"/>
              <a:buChar char="•"/>
              <a:tabLst>
                <a:tab pos="2135664" algn="l"/>
              </a:tabLst>
              <a:defRPr sz="2400" baseline="0">
                <a:solidFill>
                  <a:schemeClr val="bg2"/>
                </a:solidFill>
                <a:latin typeface="Segoe UI Light"/>
                <a:cs typeface="Segoe UI Light"/>
              </a:defRPr>
            </a:lvl5pPr>
          </a:lstStyle>
          <a:p>
            <a:pPr lvl="1"/>
            <a:r>
              <a:rPr lang="en-US"/>
              <a:t>Bullet first level</a:t>
            </a:r>
          </a:p>
          <a:p>
            <a:pPr lvl="2"/>
            <a:r>
              <a:rPr lang="en-US"/>
              <a:t>Bullet second level</a:t>
            </a:r>
          </a:p>
          <a:p>
            <a:pPr lvl="3"/>
            <a:r>
              <a:rPr lang="en-US"/>
              <a:t>Bullet third level</a:t>
            </a:r>
          </a:p>
          <a:p>
            <a:pPr lvl="4"/>
            <a:r>
              <a:rPr lang="en-US"/>
              <a:t>Bullet fourth level</a:t>
            </a:r>
          </a:p>
        </p:txBody>
      </p:sp>
      <p:sp>
        <p:nvSpPr>
          <p:cNvPr id="13" name="Title 1"/>
          <p:cNvSpPr>
            <a:spLocks noGrp="1" noChangeAspect="1"/>
          </p:cNvSpPr>
          <p:nvPr>
            <p:ph type="title"/>
          </p:nvPr>
        </p:nvSpPr>
        <p:spPr>
          <a:xfrm>
            <a:off x="139021" y="-3"/>
            <a:ext cx="10958971" cy="1211893"/>
          </a:xfrm>
          <a:prstGeom prst="rect">
            <a:avLst/>
          </a:prstGeom>
        </p:spPr>
        <p:txBody>
          <a:bodyPr lIns="91440" tIns="91440" bIns="91440" anchor="ctr"/>
          <a:lstStyle>
            <a:lvl1pPr algn="l">
              <a:defRPr sz="400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681921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/>
          </p:cNvSpPr>
          <p:nvPr userDrawn="1"/>
        </p:nvSpPr>
        <p:spPr>
          <a:xfrm>
            <a:off x="0" y="0"/>
            <a:ext cx="12192000" cy="1219200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1237240"/>
            <a:ext cx="6096000" cy="5631469"/>
          </a:xfrm>
          <a:prstGeom prst="rect">
            <a:avLst/>
          </a:prstGeom>
        </p:spPr>
        <p:txBody>
          <a:bodyPr lIns="182880" tIns="182880" rIns="182880" bIns="182880"/>
          <a:lstStyle>
            <a:lvl1pPr marL="0" indent="0">
              <a:spcBef>
                <a:spcPts val="1333"/>
              </a:spcBef>
              <a:buFont typeface="Arial"/>
              <a:buNone/>
              <a:defRPr sz="3200" baseline="0">
                <a:solidFill>
                  <a:schemeClr val="tx1"/>
                </a:solidFill>
                <a:latin typeface="Segoe UI Light"/>
                <a:cs typeface="Segoe UI Light"/>
              </a:defRPr>
            </a:lvl1pPr>
            <a:lvl2pPr marL="883898" indent="-457189">
              <a:spcBef>
                <a:spcPts val="1333"/>
              </a:spcBef>
              <a:buFont typeface="Arial" panose="020B0604020202020204" pitchFamily="34" charset="0"/>
              <a:buChar char="•"/>
              <a:defRPr sz="3200">
                <a:solidFill>
                  <a:schemeClr val="bg2"/>
                </a:solidFill>
                <a:latin typeface="Segoe UI Light"/>
                <a:cs typeface="Segoe UI Light"/>
              </a:defRPr>
            </a:lvl2pPr>
            <a:lvl3pPr marL="1219170">
              <a:spcBef>
                <a:spcPts val="1333"/>
              </a:spcBef>
              <a:buFont typeface="Arial"/>
              <a:buChar char="•"/>
              <a:defRPr sz="2933">
                <a:solidFill>
                  <a:schemeClr val="bg2"/>
                </a:solidFill>
                <a:latin typeface="Segoe UI Light"/>
                <a:cs typeface="Segoe UI Light"/>
              </a:defRPr>
            </a:lvl3pPr>
            <a:lvl4pPr marL="1706837">
              <a:spcBef>
                <a:spcPts val="1333"/>
              </a:spcBef>
              <a:buFont typeface="Arial"/>
              <a:buChar char="•"/>
              <a:defRPr sz="2667" baseline="0">
                <a:solidFill>
                  <a:schemeClr val="bg2"/>
                </a:solidFill>
                <a:latin typeface="Segoe UI Light"/>
                <a:cs typeface="Segoe UI Light"/>
              </a:defRPr>
            </a:lvl4pPr>
            <a:lvl5pPr marL="1950671" indent="243834">
              <a:spcBef>
                <a:spcPts val="1333"/>
              </a:spcBef>
              <a:buFont typeface="Arial"/>
              <a:buChar char="•"/>
              <a:tabLst>
                <a:tab pos="2135664" algn="l"/>
              </a:tabLst>
              <a:defRPr sz="2400" baseline="0">
                <a:solidFill>
                  <a:schemeClr val="bg2"/>
                </a:solidFill>
                <a:latin typeface="Segoe UI Light"/>
                <a:cs typeface="Segoe UI Light"/>
              </a:defRPr>
            </a:lvl5pPr>
          </a:lstStyle>
          <a:p>
            <a:pPr lvl="1"/>
            <a:r>
              <a:rPr lang="en-US"/>
              <a:t>Bullet first level</a:t>
            </a:r>
          </a:p>
          <a:p>
            <a:pPr lvl="2"/>
            <a:r>
              <a:rPr lang="en-US"/>
              <a:t>Bullet second level</a:t>
            </a:r>
          </a:p>
          <a:p>
            <a:pPr lvl="3"/>
            <a:r>
              <a:rPr lang="en-US"/>
              <a:t>Bullet third level</a:t>
            </a:r>
          </a:p>
          <a:p>
            <a:pPr lvl="4"/>
            <a:r>
              <a:rPr lang="en-US"/>
              <a:t>Bullet fourth level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096000" y="1229909"/>
            <a:ext cx="6096000" cy="5628091"/>
          </a:xfrm>
          <a:prstGeom prst="rect">
            <a:avLst/>
          </a:prstGeom>
        </p:spPr>
        <p:txBody>
          <a:bodyPr lIns="182880" tIns="182880" rIns="182880" bIns="182880"/>
          <a:lstStyle>
            <a:lvl1pPr marL="0" indent="0">
              <a:spcBef>
                <a:spcPts val="1333"/>
              </a:spcBef>
              <a:buFont typeface="Arial"/>
              <a:buNone/>
              <a:defRPr sz="3200" baseline="0">
                <a:solidFill>
                  <a:schemeClr val="tx1"/>
                </a:solidFill>
                <a:latin typeface="Segoe UI Light"/>
                <a:cs typeface="Segoe UI Light"/>
              </a:defRPr>
            </a:lvl1pPr>
            <a:lvl2pPr marL="883898" indent="-457189">
              <a:spcBef>
                <a:spcPts val="1333"/>
              </a:spcBef>
              <a:buFont typeface="Arial" panose="020B0604020202020204" pitchFamily="34" charset="0"/>
              <a:buChar char="•"/>
              <a:defRPr sz="3200">
                <a:solidFill>
                  <a:schemeClr val="bg2"/>
                </a:solidFill>
                <a:latin typeface="Segoe UI Light"/>
                <a:cs typeface="Segoe UI Light"/>
              </a:defRPr>
            </a:lvl2pPr>
            <a:lvl3pPr marL="1219170">
              <a:spcBef>
                <a:spcPts val="1333"/>
              </a:spcBef>
              <a:buFont typeface="Arial"/>
              <a:buChar char="•"/>
              <a:defRPr sz="2933">
                <a:solidFill>
                  <a:schemeClr val="bg2"/>
                </a:solidFill>
                <a:latin typeface="Segoe UI Light"/>
                <a:cs typeface="Segoe UI Light"/>
              </a:defRPr>
            </a:lvl3pPr>
            <a:lvl4pPr marL="1706837">
              <a:spcBef>
                <a:spcPts val="1333"/>
              </a:spcBef>
              <a:buFont typeface="Arial"/>
              <a:buChar char="•"/>
              <a:defRPr sz="2667" baseline="0">
                <a:solidFill>
                  <a:schemeClr val="bg2"/>
                </a:solidFill>
                <a:latin typeface="Segoe UI Light"/>
                <a:cs typeface="Segoe UI Light"/>
              </a:defRPr>
            </a:lvl4pPr>
            <a:lvl5pPr marL="1950671" indent="243834">
              <a:spcBef>
                <a:spcPts val="1333"/>
              </a:spcBef>
              <a:buFont typeface="Arial"/>
              <a:buChar char="•"/>
              <a:tabLst>
                <a:tab pos="2135664" algn="l"/>
              </a:tabLst>
              <a:defRPr sz="2400" baseline="0">
                <a:solidFill>
                  <a:schemeClr val="bg2"/>
                </a:solidFill>
                <a:latin typeface="Segoe UI Light"/>
                <a:cs typeface="Segoe UI Light"/>
              </a:defRPr>
            </a:lvl5pPr>
          </a:lstStyle>
          <a:p>
            <a:pPr lvl="1"/>
            <a:r>
              <a:rPr lang="en-US"/>
              <a:t>Bullet first level</a:t>
            </a:r>
          </a:p>
          <a:p>
            <a:pPr lvl="2"/>
            <a:r>
              <a:rPr lang="en-US"/>
              <a:t>Bullet second level</a:t>
            </a:r>
          </a:p>
          <a:p>
            <a:pPr lvl="3"/>
            <a:r>
              <a:rPr lang="en-US"/>
              <a:t>Bullet third level</a:t>
            </a:r>
          </a:p>
          <a:p>
            <a:pPr lvl="4"/>
            <a:r>
              <a:rPr lang="en-US"/>
              <a:t>Bullet fourth level</a:t>
            </a:r>
          </a:p>
        </p:txBody>
      </p:sp>
      <p:sp>
        <p:nvSpPr>
          <p:cNvPr id="13" name="Title 1"/>
          <p:cNvSpPr>
            <a:spLocks noGrp="1" noChangeAspect="1"/>
          </p:cNvSpPr>
          <p:nvPr>
            <p:ph type="title"/>
          </p:nvPr>
        </p:nvSpPr>
        <p:spPr>
          <a:xfrm>
            <a:off x="139021" y="-3"/>
            <a:ext cx="10958971" cy="1211893"/>
          </a:xfrm>
          <a:prstGeom prst="rect">
            <a:avLst/>
          </a:prstGeom>
        </p:spPr>
        <p:txBody>
          <a:bodyPr lIns="91440" tIns="91440" bIns="91440" anchor="ctr"/>
          <a:lstStyle>
            <a:lvl1pPr algn="l">
              <a:defRPr sz="400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356161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/>
          </p:cNvSpPr>
          <p:nvPr userDrawn="1"/>
        </p:nvSpPr>
        <p:spPr>
          <a:xfrm>
            <a:off x="0" y="0"/>
            <a:ext cx="12192000" cy="1219200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1237240"/>
            <a:ext cx="12192000" cy="5620760"/>
          </a:xfrm>
          <a:prstGeom prst="rect">
            <a:avLst/>
          </a:prstGeom>
        </p:spPr>
        <p:txBody>
          <a:bodyPr lIns="182880" tIns="182880" rIns="182880" bIns="182880"/>
          <a:lstStyle>
            <a:lvl1pPr marL="0" indent="0">
              <a:spcBef>
                <a:spcPts val="1333"/>
              </a:spcBef>
              <a:buFont typeface="Arial"/>
              <a:buNone/>
              <a:defRPr sz="3200" baseline="0">
                <a:solidFill>
                  <a:schemeClr val="tx1"/>
                </a:solidFill>
                <a:latin typeface="Segoe UI Light"/>
                <a:cs typeface="Segoe UI Light"/>
              </a:defRPr>
            </a:lvl1pPr>
            <a:lvl2pPr marL="883898" indent="-457189">
              <a:spcBef>
                <a:spcPts val="1333"/>
              </a:spcBef>
              <a:buFont typeface="Arial" panose="020B0604020202020204" pitchFamily="34" charset="0"/>
              <a:buChar char="•"/>
              <a:defRPr sz="3200">
                <a:solidFill>
                  <a:schemeClr val="bg2"/>
                </a:solidFill>
                <a:latin typeface="Segoe UI Light"/>
                <a:cs typeface="Segoe UI Light"/>
              </a:defRPr>
            </a:lvl2pPr>
            <a:lvl3pPr marL="1219170">
              <a:spcBef>
                <a:spcPts val="1333"/>
              </a:spcBef>
              <a:buFont typeface="Arial"/>
              <a:buChar char="•"/>
              <a:defRPr sz="2933">
                <a:solidFill>
                  <a:schemeClr val="bg2"/>
                </a:solidFill>
                <a:latin typeface="Segoe UI Light"/>
                <a:cs typeface="Segoe UI Light"/>
              </a:defRPr>
            </a:lvl3pPr>
            <a:lvl4pPr marL="1706837">
              <a:spcBef>
                <a:spcPts val="1333"/>
              </a:spcBef>
              <a:buFont typeface="Arial"/>
              <a:buChar char="•"/>
              <a:defRPr sz="2667" baseline="0">
                <a:solidFill>
                  <a:schemeClr val="bg2"/>
                </a:solidFill>
                <a:latin typeface="Segoe UI Light"/>
                <a:cs typeface="Segoe UI Light"/>
              </a:defRPr>
            </a:lvl4pPr>
            <a:lvl5pPr marL="1950671" indent="243834">
              <a:spcBef>
                <a:spcPts val="1333"/>
              </a:spcBef>
              <a:buFont typeface="Arial"/>
              <a:buChar char="•"/>
              <a:tabLst>
                <a:tab pos="2135664" algn="l"/>
              </a:tabLst>
              <a:defRPr sz="2400" baseline="0">
                <a:solidFill>
                  <a:schemeClr val="bg2"/>
                </a:solidFill>
                <a:latin typeface="Segoe UI Light"/>
                <a:cs typeface="Segoe UI Light"/>
              </a:defRPr>
            </a:lvl5pPr>
          </a:lstStyle>
          <a:p>
            <a:pPr lvl="1"/>
            <a:r>
              <a:rPr lang="en-US"/>
              <a:t>Bullet first level</a:t>
            </a:r>
          </a:p>
          <a:p>
            <a:pPr lvl="2"/>
            <a:r>
              <a:rPr lang="en-US"/>
              <a:t>Bullet second level</a:t>
            </a:r>
          </a:p>
          <a:p>
            <a:pPr lvl="3"/>
            <a:r>
              <a:rPr lang="en-US"/>
              <a:t>Bullet third level</a:t>
            </a:r>
          </a:p>
          <a:p>
            <a:pPr lvl="4"/>
            <a:r>
              <a:rPr lang="en-US"/>
              <a:t>Bullet fourth level</a:t>
            </a:r>
          </a:p>
        </p:txBody>
      </p:sp>
      <p:sp>
        <p:nvSpPr>
          <p:cNvPr id="20" name="Title 1"/>
          <p:cNvSpPr>
            <a:spLocks noGrp="1" noChangeAspect="1"/>
          </p:cNvSpPr>
          <p:nvPr>
            <p:ph type="title"/>
          </p:nvPr>
        </p:nvSpPr>
        <p:spPr>
          <a:xfrm>
            <a:off x="139021" y="-3"/>
            <a:ext cx="10958971" cy="1211893"/>
          </a:xfrm>
          <a:prstGeom prst="rect">
            <a:avLst/>
          </a:prstGeom>
        </p:spPr>
        <p:txBody>
          <a:bodyPr lIns="91440" tIns="91440" bIns="91440" anchor="ctr"/>
          <a:lstStyle>
            <a:lvl1pPr algn="l">
              <a:defRPr sz="400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032139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Subhead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 noChangeAspect="1"/>
          </p:cNvSpPr>
          <p:nvPr>
            <p:ph type="title"/>
          </p:nvPr>
        </p:nvSpPr>
        <p:spPr>
          <a:xfrm>
            <a:off x="304800" y="358227"/>
            <a:ext cx="11582400" cy="889000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5867">
                <a:solidFill>
                  <a:schemeClr val="tx2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297677" y="6379834"/>
            <a:ext cx="1395659" cy="1642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067" dirty="0">
                <a:solidFill>
                  <a:schemeClr val="bg1"/>
                </a:solidFill>
                <a:latin typeface="Segoe UI"/>
                <a:cs typeface="Segoe UI"/>
              </a:rPr>
              <a:t>Microsoft Confidential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304799" y="1286338"/>
            <a:ext cx="5791200" cy="5544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3333" b="0">
                <a:solidFill>
                  <a:schemeClr val="accent1"/>
                </a:solidFill>
                <a:latin typeface="Segoe UI"/>
                <a:cs typeface="Segoe UI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852429"/>
            <a:ext cx="5791200" cy="4220351"/>
          </a:xfrm>
          <a:prstGeom prst="rect">
            <a:avLst/>
          </a:prstGeom>
        </p:spPr>
        <p:txBody>
          <a:bodyPr lIns="0" tIns="0" rIns="0" bIns="0"/>
          <a:lstStyle>
            <a:lvl1pPr marL="243834" indent="-243834">
              <a:lnSpc>
                <a:spcPct val="100000"/>
              </a:lnSpc>
              <a:spcBef>
                <a:spcPts val="667"/>
              </a:spcBef>
              <a:buFont typeface="Arial" charset="0"/>
              <a:buChar char="•"/>
              <a:defRPr sz="3200" baseline="0">
                <a:solidFill>
                  <a:schemeClr val="tx1"/>
                </a:solidFill>
                <a:latin typeface="Segoe UI Light"/>
                <a:cs typeface="Segoe UI Light"/>
              </a:defRPr>
            </a:lvl1pPr>
            <a:lvl2pPr marL="609585" indent="-243834">
              <a:lnSpc>
                <a:spcPct val="10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933">
                <a:solidFill>
                  <a:schemeClr val="tx1"/>
                </a:solidFill>
                <a:latin typeface="Segoe UI Light"/>
                <a:cs typeface="Segoe UI Light"/>
              </a:defRPr>
            </a:lvl2pPr>
            <a:lvl3pPr marL="914377" indent="-243834">
              <a:lnSpc>
                <a:spcPct val="100000"/>
              </a:lnSpc>
              <a:spcBef>
                <a:spcPts val="667"/>
              </a:spcBef>
              <a:buFont typeface="Arial"/>
              <a:buChar char="•"/>
              <a:defRPr sz="2667">
                <a:solidFill>
                  <a:schemeClr val="tx1"/>
                </a:solidFill>
                <a:latin typeface="Segoe UI Light"/>
                <a:cs typeface="Segoe UI Light"/>
              </a:defRPr>
            </a:lvl3pPr>
            <a:lvl4pPr marL="1219170" marR="0" indent="-243834" algn="l" defTabSz="1219170" rtl="0" eaLnBrk="1" fontAlgn="auto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 baseline="0">
                <a:solidFill>
                  <a:schemeClr val="tx1"/>
                </a:solidFill>
                <a:latin typeface="Segoe UI Light"/>
                <a:cs typeface="Segoe UI Light"/>
              </a:defRPr>
            </a:lvl4pPr>
            <a:lvl5pPr marL="2072588" indent="243834">
              <a:spcBef>
                <a:spcPts val="1333"/>
              </a:spcBef>
              <a:buFont typeface="Arial"/>
              <a:buChar char="•"/>
              <a:tabLst>
                <a:tab pos="2135664" algn="l"/>
              </a:tabLst>
              <a:defRPr sz="2667" baseline="0">
                <a:solidFill>
                  <a:schemeClr val="bg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 dirty="0"/>
              <a:t>Bullet first level</a:t>
            </a:r>
          </a:p>
          <a:p>
            <a:pPr lvl="1"/>
            <a:r>
              <a:rPr lang="en-US" dirty="0"/>
              <a:t>Bullet second level</a:t>
            </a:r>
          </a:p>
          <a:p>
            <a:pPr lvl="2"/>
            <a:r>
              <a:rPr lang="en-US" dirty="0"/>
              <a:t>Bullet third level</a:t>
            </a:r>
          </a:p>
          <a:p>
            <a:pPr lvl="3"/>
            <a:r>
              <a:rPr lang="en-US" dirty="0"/>
              <a:t>Bullet fourth level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2"/>
          </p:nvPr>
        </p:nvSpPr>
        <p:spPr>
          <a:xfrm>
            <a:off x="6095999" y="1286338"/>
            <a:ext cx="5791200" cy="5544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3333" b="0">
                <a:solidFill>
                  <a:schemeClr val="accent1"/>
                </a:solidFill>
                <a:latin typeface="Segoe UI"/>
                <a:cs typeface="Segoe UI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96000" y="1852429"/>
            <a:ext cx="5791200" cy="4220351"/>
          </a:xfrm>
          <a:prstGeom prst="rect">
            <a:avLst/>
          </a:prstGeom>
        </p:spPr>
        <p:txBody>
          <a:bodyPr lIns="0" tIns="0" rIns="0" bIns="0"/>
          <a:lstStyle>
            <a:lvl1pPr marL="243834" indent="-243834">
              <a:lnSpc>
                <a:spcPct val="100000"/>
              </a:lnSpc>
              <a:spcBef>
                <a:spcPts val="667"/>
              </a:spcBef>
              <a:buFont typeface="Arial" charset="0"/>
              <a:buChar char="•"/>
              <a:defRPr sz="3200" baseline="0">
                <a:solidFill>
                  <a:schemeClr val="tx1"/>
                </a:solidFill>
                <a:latin typeface="Segoe UI Light"/>
                <a:cs typeface="Segoe UI Light"/>
              </a:defRPr>
            </a:lvl1pPr>
            <a:lvl2pPr marL="609585" indent="-243834">
              <a:lnSpc>
                <a:spcPct val="10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933">
                <a:solidFill>
                  <a:schemeClr val="tx1"/>
                </a:solidFill>
                <a:latin typeface="Segoe UI Light"/>
                <a:cs typeface="Segoe UI Light"/>
              </a:defRPr>
            </a:lvl2pPr>
            <a:lvl3pPr marL="914377" indent="-243834">
              <a:lnSpc>
                <a:spcPct val="100000"/>
              </a:lnSpc>
              <a:spcBef>
                <a:spcPts val="667"/>
              </a:spcBef>
              <a:buFont typeface="Arial"/>
              <a:buChar char="•"/>
              <a:defRPr sz="2667">
                <a:solidFill>
                  <a:schemeClr val="tx1"/>
                </a:solidFill>
                <a:latin typeface="Segoe UI Light"/>
                <a:cs typeface="Segoe UI Light"/>
              </a:defRPr>
            </a:lvl3pPr>
            <a:lvl4pPr marL="1219170" marR="0" indent="-243834" algn="l" defTabSz="1219170" rtl="0" eaLnBrk="1" fontAlgn="auto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 baseline="0">
                <a:solidFill>
                  <a:schemeClr val="tx1"/>
                </a:solidFill>
                <a:latin typeface="Segoe UI Light"/>
                <a:cs typeface="Segoe UI Light"/>
              </a:defRPr>
            </a:lvl4pPr>
            <a:lvl5pPr marL="2072588" indent="243834">
              <a:spcBef>
                <a:spcPts val="1333"/>
              </a:spcBef>
              <a:buFont typeface="Arial"/>
              <a:buChar char="•"/>
              <a:tabLst>
                <a:tab pos="2135664" algn="l"/>
              </a:tabLst>
              <a:defRPr sz="2667" baseline="0">
                <a:solidFill>
                  <a:schemeClr val="bg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 dirty="0"/>
              <a:t>Bullet first level</a:t>
            </a:r>
          </a:p>
          <a:p>
            <a:pPr lvl="1"/>
            <a:r>
              <a:rPr lang="en-US" dirty="0"/>
              <a:t>Bullet second level</a:t>
            </a:r>
          </a:p>
          <a:p>
            <a:pPr lvl="2"/>
            <a:r>
              <a:rPr lang="en-US" dirty="0"/>
              <a:t>Bullet third level</a:t>
            </a:r>
          </a:p>
          <a:p>
            <a:pPr lvl="3"/>
            <a:r>
              <a:rPr lang="en-US" dirty="0"/>
              <a:t>Bullet fourth level</a:t>
            </a:r>
          </a:p>
        </p:txBody>
      </p:sp>
    </p:spTree>
    <p:extLst>
      <p:ext uri="{BB962C8B-B14F-4D97-AF65-F5344CB8AC3E}">
        <p14:creationId xmlns:p14="http://schemas.microsoft.com/office/powerpoint/2010/main" val="518172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2040141"/>
            <a:ext cx="5826760" cy="2052030"/>
          </a:xfrm>
        </p:spPr>
        <p:txBody>
          <a:bodyPr wrap="square"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98697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2040141"/>
            <a:ext cx="5826760" cy="2052030"/>
          </a:xfrm>
        </p:spPr>
        <p:txBody>
          <a:bodyPr wrap="square"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5279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57.xml"/><Relationship Id="rId3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52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56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55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8.xml"/><Relationship Id="rId30" Type="http://schemas.openxmlformats.org/officeDocument/2006/relationships/image" Target="../media/image8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5605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7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909D8-FB09-4979-A95F-18E1EA39B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9B008-A9AB-48BC-BB70-0D8D46D5D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672FB-75F5-4374-906F-B356566932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F6AAE-5D81-499D-B00E-7BBB0FD8ED2F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06253-5DF3-483D-ABE7-80B3120D32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2B05C-5D6A-4326-B93B-D1F06C6045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5A4CB-A5B2-4176-9C5D-F5A9A8CDE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687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14.png"/><Relationship Id="rId5" Type="http://schemas.openxmlformats.org/officeDocument/2006/relationships/hyperlink" Target="aka.ms/acr/build" TargetMode="External"/><Relationship Id="rId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74.svg"/><Relationship Id="rId18" Type="http://schemas.openxmlformats.org/officeDocument/2006/relationships/image" Target="../media/image47.em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4.png"/><Relationship Id="rId12" Type="http://schemas.openxmlformats.org/officeDocument/2006/relationships/image" Target="../media/image73.png"/><Relationship Id="rId17" Type="http://schemas.microsoft.com/office/2007/relationships/hdphoto" Target="../media/hdphoto2.wdp"/><Relationship Id="rId2" Type="http://schemas.openxmlformats.org/officeDocument/2006/relationships/slideLayout" Target="../slideLayouts/slideLayout51.xml"/><Relationship Id="rId16" Type="http://schemas.openxmlformats.org/officeDocument/2006/relationships/image" Target="../media/image64.png"/><Relationship Id="rId1" Type="http://schemas.openxmlformats.org/officeDocument/2006/relationships/tags" Target="../tags/tag7.xml"/><Relationship Id="rId6" Type="http://schemas.openxmlformats.org/officeDocument/2006/relationships/image" Target="../media/image46.svg"/><Relationship Id="rId11" Type="http://schemas.openxmlformats.org/officeDocument/2006/relationships/image" Target="../media/image63.png"/><Relationship Id="rId5" Type="http://schemas.openxmlformats.org/officeDocument/2006/relationships/image" Target="../media/image12.png"/><Relationship Id="rId15" Type="http://schemas.openxmlformats.org/officeDocument/2006/relationships/image" Target="../media/image76.svg"/><Relationship Id="rId10" Type="http://schemas.openxmlformats.org/officeDocument/2006/relationships/image" Target="../media/image61.png"/><Relationship Id="rId4" Type="http://schemas.openxmlformats.org/officeDocument/2006/relationships/image" Target="../media/image72.tiff"/><Relationship Id="rId9" Type="http://schemas.openxmlformats.org/officeDocument/2006/relationships/image" Target="../media/image57.emf"/><Relationship Id="rId14" Type="http://schemas.openxmlformats.org/officeDocument/2006/relationships/image" Target="../media/image7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13" Type="http://schemas.openxmlformats.org/officeDocument/2006/relationships/image" Target="../media/image17.png"/><Relationship Id="rId18" Type="http://schemas.openxmlformats.org/officeDocument/2006/relationships/image" Target="../media/image58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10.png"/><Relationship Id="rId12" Type="http://schemas.openxmlformats.org/officeDocument/2006/relationships/image" Target="../media/image78.png"/><Relationship Id="rId17" Type="http://schemas.openxmlformats.org/officeDocument/2006/relationships/image" Target="../media/image18.png"/><Relationship Id="rId2" Type="http://schemas.openxmlformats.org/officeDocument/2006/relationships/slideLayout" Target="../slideLayouts/slideLayout59.xml"/><Relationship Id="rId16" Type="http://schemas.openxmlformats.org/officeDocument/2006/relationships/image" Target="../media/image62.png"/><Relationship Id="rId20" Type="http://schemas.openxmlformats.org/officeDocument/2006/relationships/image" Target="../media/image59.png"/><Relationship Id="rId1" Type="http://schemas.openxmlformats.org/officeDocument/2006/relationships/tags" Target="../tags/tag8.xml"/><Relationship Id="rId6" Type="http://schemas.openxmlformats.org/officeDocument/2006/relationships/image" Target="../media/image77.png"/><Relationship Id="rId11" Type="http://schemas.openxmlformats.org/officeDocument/2006/relationships/image" Target="../media/image25.png"/><Relationship Id="rId5" Type="http://schemas.openxmlformats.org/officeDocument/2006/relationships/image" Target="../media/image63.png"/><Relationship Id="rId15" Type="http://schemas.openxmlformats.org/officeDocument/2006/relationships/image" Target="../media/image47.emf"/><Relationship Id="rId10" Type="http://schemas.openxmlformats.org/officeDocument/2006/relationships/image" Target="../media/image24.png"/><Relationship Id="rId19" Type="http://schemas.openxmlformats.org/officeDocument/2006/relationships/image" Target="../media/image79.png"/><Relationship Id="rId4" Type="http://schemas.openxmlformats.org/officeDocument/2006/relationships/image" Target="../media/image61.png"/><Relationship Id="rId9" Type="http://schemas.openxmlformats.org/officeDocument/2006/relationships/image" Target="../media/image57.emf"/><Relationship Id="rId1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4" Type="http://schemas.openxmlformats.org/officeDocument/2006/relationships/image" Target="../media/image8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87.png"/><Relationship Id="rId12" Type="http://schemas.openxmlformats.org/officeDocument/2006/relationships/image" Target="../media/image92.svg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11.xml"/><Relationship Id="rId6" Type="http://schemas.openxmlformats.org/officeDocument/2006/relationships/image" Target="../media/image17.png"/><Relationship Id="rId11" Type="http://schemas.openxmlformats.org/officeDocument/2006/relationships/image" Target="../media/image91.png"/><Relationship Id="rId5" Type="http://schemas.openxmlformats.org/officeDocument/2006/relationships/image" Target="../media/image86.svg"/><Relationship Id="rId10" Type="http://schemas.openxmlformats.org/officeDocument/2006/relationships/image" Target="../media/image90.svg"/><Relationship Id="rId4" Type="http://schemas.openxmlformats.org/officeDocument/2006/relationships/image" Target="../media/image85.png"/><Relationship Id="rId9" Type="http://schemas.openxmlformats.org/officeDocument/2006/relationships/image" Target="../media/image8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13" Type="http://schemas.openxmlformats.org/officeDocument/2006/relationships/image" Target="../media/image93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87.png"/><Relationship Id="rId12" Type="http://schemas.openxmlformats.org/officeDocument/2006/relationships/image" Target="../media/image90.svg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12.xml"/><Relationship Id="rId6" Type="http://schemas.openxmlformats.org/officeDocument/2006/relationships/image" Target="../media/image17.png"/><Relationship Id="rId11" Type="http://schemas.openxmlformats.org/officeDocument/2006/relationships/image" Target="../media/image89.png"/><Relationship Id="rId5" Type="http://schemas.openxmlformats.org/officeDocument/2006/relationships/image" Target="../media/image86.svg"/><Relationship Id="rId10" Type="http://schemas.openxmlformats.org/officeDocument/2006/relationships/image" Target="../media/image92.svg"/><Relationship Id="rId4" Type="http://schemas.openxmlformats.org/officeDocument/2006/relationships/image" Target="../media/image85.png"/><Relationship Id="rId9" Type="http://schemas.openxmlformats.org/officeDocument/2006/relationships/image" Target="../media/image91.png"/><Relationship Id="rId14" Type="http://schemas.openxmlformats.org/officeDocument/2006/relationships/image" Target="../media/image9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84.png"/><Relationship Id="rId7" Type="http://schemas.openxmlformats.org/officeDocument/2006/relationships/hyperlink" Target="https://aka.ms/ACR/Roadmap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aka.ms/ACR/geo-replication" TargetMode="External"/><Relationship Id="rId5" Type="http://schemas.openxmlformats.org/officeDocument/2006/relationships/hyperlink" Target="https://aka.ms/ACR/Docs" TargetMode="External"/><Relationship Id="rId10" Type="http://schemas.openxmlformats.org/officeDocument/2006/relationships/image" Target="../media/image17.png"/><Relationship Id="rId4" Type="http://schemas.openxmlformats.org/officeDocument/2006/relationships/hyperlink" Target="https://aka.ms/ACR" TargetMode="External"/><Relationship Id="rId9" Type="http://schemas.openxmlformats.org/officeDocument/2006/relationships/image" Target="../media/image83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3.svg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1.xml"/><Relationship Id="rId6" Type="http://schemas.openxmlformats.org/officeDocument/2006/relationships/image" Target="../media/image1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2.svg"/><Relationship Id="rId18" Type="http://schemas.openxmlformats.org/officeDocument/2006/relationships/image" Target="../media/image96.png"/><Relationship Id="rId3" Type="http://schemas.openxmlformats.org/officeDocument/2006/relationships/image" Target="../media/image15.svg"/><Relationship Id="rId7" Type="http://schemas.openxmlformats.org/officeDocument/2006/relationships/image" Target="../media/image49.emf"/><Relationship Id="rId12" Type="http://schemas.openxmlformats.org/officeDocument/2006/relationships/image" Target="../media/image51.png"/><Relationship Id="rId17" Type="http://schemas.openxmlformats.org/officeDocument/2006/relationships/image" Target="../media/image13.svg"/><Relationship Id="rId2" Type="http://schemas.openxmlformats.org/officeDocument/2006/relationships/image" Target="../media/image14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47.emf"/><Relationship Id="rId11" Type="http://schemas.openxmlformats.org/officeDocument/2006/relationships/image" Target="../media/image54.svg"/><Relationship Id="rId5" Type="http://schemas.openxmlformats.org/officeDocument/2006/relationships/image" Target="../media/image62.png"/><Relationship Id="rId15" Type="http://schemas.openxmlformats.org/officeDocument/2006/relationships/image" Target="../media/image56.svg"/><Relationship Id="rId10" Type="http://schemas.openxmlformats.org/officeDocument/2006/relationships/image" Target="../media/image53.png"/><Relationship Id="rId19" Type="http://schemas.openxmlformats.org/officeDocument/2006/relationships/image" Target="../media/image97.png"/><Relationship Id="rId4" Type="http://schemas.openxmlformats.org/officeDocument/2006/relationships/image" Target="../media/image65.png"/><Relationship Id="rId9" Type="http://schemas.openxmlformats.org/officeDocument/2006/relationships/image" Target="../media/image48.emf"/><Relationship Id="rId1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49.emf"/><Relationship Id="rId2" Type="http://schemas.openxmlformats.org/officeDocument/2006/relationships/slideLayout" Target="../slideLayouts/slideLayout65.xml"/><Relationship Id="rId1" Type="http://schemas.openxmlformats.org/officeDocument/2006/relationships/tags" Target="../tags/tag13.xml"/><Relationship Id="rId6" Type="http://schemas.openxmlformats.org/officeDocument/2006/relationships/image" Target="../media/image47.emf"/><Relationship Id="rId11" Type="http://schemas.openxmlformats.org/officeDocument/2006/relationships/image" Target="../media/image17.png"/><Relationship Id="rId5" Type="http://schemas.openxmlformats.org/officeDocument/2006/relationships/image" Target="../media/image99.png"/><Relationship Id="rId10" Type="http://schemas.openxmlformats.org/officeDocument/2006/relationships/image" Target="../media/image65.png"/><Relationship Id="rId4" Type="http://schemas.openxmlformats.org/officeDocument/2006/relationships/image" Target="../media/image98.png"/><Relationship Id="rId9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65.xml"/><Relationship Id="rId1" Type="http://schemas.openxmlformats.org/officeDocument/2006/relationships/tags" Target="../tags/tag14.xml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18" Type="http://schemas.openxmlformats.org/officeDocument/2006/relationships/image" Target="../media/image32.jpeg"/><Relationship Id="rId3" Type="http://schemas.openxmlformats.org/officeDocument/2006/relationships/notesSlide" Target="../notesSlides/notesSlide3.xml"/><Relationship Id="rId21" Type="http://schemas.openxmlformats.org/officeDocument/2006/relationships/image" Target="../media/image35.jpe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jpeg"/><Relationship Id="rId2" Type="http://schemas.openxmlformats.org/officeDocument/2006/relationships/slideLayout" Target="../slideLayouts/slideLayout38.xml"/><Relationship Id="rId16" Type="http://schemas.openxmlformats.org/officeDocument/2006/relationships/image" Target="../media/image30.jpeg"/><Relationship Id="rId20" Type="http://schemas.openxmlformats.org/officeDocument/2006/relationships/image" Target="../media/image34.jpeg"/><Relationship Id="rId1" Type="http://schemas.openxmlformats.org/officeDocument/2006/relationships/tags" Target="../tags/tag2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5" Type="http://schemas.openxmlformats.org/officeDocument/2006/relationships/image" Target="../media/image19.png"/><Relationship Id="rId15" Type="http://schemas.openxmlformats.org/officeDocument/2006/relationships/image" Target="../media/image29.jpeg"/><Relationship Id="rId23" Type="http://schemas.openxmlformats.org/officeDocument/2006/relationships/image" Target="../media/image37.svg"/><Relationship Id="rId10" Type="http://schemas.openxmlformats.org/officeDocument/2006/relationships/image" Target="../media/image24.png"/><Relationship Id="rId19" Type="http://schemas.openxmlformats.org/officeDocument/2006/relationships/image" Target="../media/image33.jpe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svg"/><Relationship Id="rId22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5.sv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1.png"/><Relationship Id="rId12" Type="http://schemas.openxmlformats.org/officeDocument/2006/relationships/image" Target="../media/image21.png"/><Relationship Id="rId2" Type="http://schemas.openxmlformats.org/officeDocument/2006/relationships/slideLayout" Target="../slideLayouts/slideLayout38.xml"/><Relationship Id="rId16" Type="http://schemas.openxmlformats.org/officeDocument/2006/relationships/image" Target="../media/image46.svg"/><Relationship Id="rId1" Type="http://schemas.openxmlformats.org/officeDocument/2006/relationships/tags" Target="../tags/tag3.xml"/><Relationship Id="rId6" Type="http://schemas.openxmlformats.org/officeDocument/2006/relationships/image" Target="../media/image40.png"/><Relationship Id="rId11" Type="http://schemas.openxmlformats.org/officeDocument/2006/relationships/image" Target="../media/image44.svg"/><Relationship Id="rId5" Type="http://schemas.openxmlformats.org/officeDocument/2006/relationships/image" Target="../media/image39.png"/><Relationship Id="rId15" Type="http://schemas.openxmlformats.org/officeDocument/2006/relationships/image" Target="../media/image12.png"/><Relationship Id="rId10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43.jpe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svg"/><Relationship Id="rId18" Type="http://schemas.openxmlformats.org/officeDocument/2006/relationships/image" Target="../media/image24.png"/><Relationship Id="rId26" Type="http://schemas.openxmlformats.org/officeDocument/2006/relationships/image" Target="../media/image12.png"/><Relationship Id="rId3" Type="http://schemas.openxmlformats.org/officeDocument/2006/relationships/notesSlide" Target="../notesSlides/notesSlide5.xml"/><Relationship Id="rId21" Type="http://schemas.openxmlformats.org/officeDocument/2006/relationships/image" Target="../media/image61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59.png"/><Relationship Id="rId25" Type="http://schemas.microsoft.com/office/2007/relationships/hdphoto" Target="../media/hdphoto2.wdp"/><Relationship Id="rId2" Type="http://schemas.openxmlformats.org/officeDocument/2006/relationships/slideLayout" Target="../slideLayouts/slideLayout38.xml"/><Relationship Id="rId16" Type="http://schemas.openxmlformats.org/officeDocument/2006/relationships/image" Target="../media/image58.png"/><Relationship Id="rId20" Type="http://schemas.openxmlformats.org/officeDocument/2006/relationships/image" Target="../media/image17.png"/><Relationship Id="rId29" Type="http://schemas.openxmlformats.org/officeDocument/2006/relationships/image" Target="../media/image66.png"/><Relationship Id="rId1" Type="http://schemas.openxmlformats.org/officeDocument/2006/relationships/tags" Target="../tags/tag4.xml"/><Relationship Id="rId6" Type="http://schemas.openxmlformats.org/officeDocument/2006/relationships/image" Target="../media/image49.emf"/><Relationship Id="rId11" Type="http://schemas.openxmlformats.org/officeDocument/2006/relationships/image" Target="../media/image54.svg"/><Relationship Id="rId24" Type="http://schemas.openxmlformats.org/officeDocument/2006/relationships/image" Target="../media/image64.png"/><Relationship Id="rId5" Type="http://schemas.openxmlformats.org/officeDocument/2006/relationships/image" Target="../media/image48.emf"/><Relationship Id="rId15" Type="http://schemas.openxmlformats.org/officeDocument/2006/relationships/image" Target="../media/image18.png"/><Relationship Id="rId23" Type="http://schemas.openxmlformats.org/officeDocument/2006/relationships/image" Target="../media/image63.png"/><Relationship Id="rId28" Type="http://schemas.openxmlformats.org/officeDocument/2006/relationships/image" Target="../media/image65.png"/><Relationship Id="rId10" Type="http://schemas.openxmlformats.org/officeDocument/2006/relationships/image" Target="../media/image53.png"/><Relationship Id="rId19" Type="http://schemas.openxmlformats.org/officeDocument/2006/relationships/image" Target="../media/image60.png"/><Relationship Id="rId4" Type="http://schemas.openxmlformats.org/officeDocument/2006/relationships/image" Target="../media/image47.emf"/><Relationship Id="rId9" Type="http://schemas.openxmlformats.org/officeDocument/2006/relationships/image" Target="../media/image52.svg"/><Relationship Id="rId14" Type="http://schemas.openxmlformats.org/officeDocument/2006/relationships/image" Target="../media/image57.emf"/><Relationship Id="rId22" Type="http://schemas.openxmlformats.org/officeDocument/2006/relationships/image" Target="../media/image62.png"/><Relationship Id="rId27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0.png"/><Relationship Id="rId18" Type="http://schemas.openxmlformats.org/officeDocument/2006/relationships/image" Target="../media/image25.png"/><Relationship Id="rId3" Type="http://schemas.openxmlformats.org/officeDocument/2006/relationships/image" Target="../media/image13.svg"/><Relationship Id="rId7" Type="http://schemas.openxmlformats.org/officeDocument/2006/relationships/image" Target="../media/image67.png"/><Relationship Id="rId12" Type="http://schemas.openxmlformats.org/officeDocument/2006/relationships/image" Target="../media/image69.png"/><Relationship Id="rId17" Type="http://schemas.openxmlformats.org/officeDocument/2006/relationships/image" Target="../media/image24.png"/><Relationship Id="rId2" Type="http://schemas.openxmlformats.org/officeDocument/2006/relationships/image" Target="../media/image12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5.svg"/><Relationship Id="rId11" Type="http://schemas.openxmlformats.org/officeDocument/2006/relationships/image" Target="../media/image59.png"/><Relationship Id="rId5" Type="http://schemas.openxmlformats.org/officeDocument/2006/relationships/image" Target="../media/image14.png"/><Relationship Id="rId15" Type="http://schemas.openxmlformats.org/officeDocument/2006/relationships/image" Target="../media/image71.png"/><Relationship Id="rId10" Type="http://schemas.openxmlformats.org/officeDocument/2006/relationships/image" Target="../media/image58.png"/><Relationship Id="rId4" Type="http://schemas.openxmlformats.org/officeDocument/2006/relationships/image" Target="../media/image57.emf"/><Relationship Id="rId9" Type="http://schemas.openxmlformats.org/officeDocument/2006/relationships/image" Target="../media/image18.png"/><Relationship Id="rId14" Type="http://schemas.openxmlformats.org/officeDocument/2006/relationships/hyperlink" Target="aka.ms/acr/build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73.png"/><Relationship Id="rId18" Type="http://schemas.microsoft.com/office/2007/relationships/hdphoto" Target="../media/hdphoto2.wdp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4.png"/><Relationship Id="rId12" Type="http://schemas.openxmlformats.org/officeDocument/2006/relationships/image" Target="../media/image72.tiff"/><Relationship Id="rId17" Type="http://schemas.openxmlformats.org/officeDocument/2006/relationships/image" Target="../media/image64.png"/><Relationship Id="rId2" Type="http://schemas.openxmlformats.org/officeDocument/2006/relationships/slideLayout" Target="../slideLayouts/slideLayout51.xml"/><Relationship Id="rId16" Type="http://schemas.openxmlformats.org/officeDocument/2006/relationships/image" Target="../media/image76.svg"/><Relationship Id="rId1" Type="http://schemas.openxmlformats.org/officeDocument/2006/relationships/tags" Target="../tags/tag5.xml"/><Relationship Id="rId6" Type="http://schemas.openxmlformats.org/officeDocument/2006/relationships/image" Target="../media/image46.svg"/><Relationship Id="rId11" Type="http://schemas.openxmlformats.org/officeDocument/2006/relationships/image" Target="../media/image63.png"/><Relationship Id="rId5" Type="http://schemas.openxmlformats.org/officeDocument/2006/relationships/image" Target="../media/image12.png"/><Relationship Id="rId15" Type="http://schemas.openxmlformats.org/officeDocument/2006/relationships/image" Target="../media/image75.png"/><Relationship Id="rId10" Type="http://schemas.openxmlformats.org/officeDocument/2006/relationships/image" Target="../media/image61.png"/><Relationship Id="rId4" Type="http://schemas.openxmlformats.org/officeDocument/2006/relationships/image" Target="../media/image47.emf"/><Relationship Id="rId9" Type="http://schemas.openxmlformats.org/officeDocument/2006/relationships/image" Target="../media/image57.emf"/><Relationship Id="rId14" Type="http://schemas.openxmlformats.org/officeDocument/2006/relationships/image" Target="../media/image7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73.png"/><Relationship Id="rId18" Type="http://schemas.microsoft.com/office/2007/relationships/hdphoto" Target="../media/hdphoto2.wdp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46.svg"/><Relationship Id="rId12" Type="http://schemas.openxmlformats.org/officeDocument/2006/relationships/image" Target="../media/image63.png"/><Relationship Id="rId17" Type="http://schemas.openxmlformats.org/officeDocument/2006/relationships/image" Target="../media/image64.png"/><Relationship Id="rId2" Type="http://schemas.openxmlformats.org/officeDocument/2006/relationships/slideLayout" Target="../slideLayouts/slideLayout51.xml"/><Relationship Id="rId16" Type="http://schemas.openxmlformats.org/officeDocument/2006/relationships/image" Target="../media/image76.svg"/><Relationship Id="rId1" Type="http://schemas.openxmlformats.org/officeDocument/2006/relationships/tags" Target="../tags/tag6.xml"/><Relationship Id="rId6" Type="http://schemas.openxmlformats.org/officeDocument/2006/relationships/image" Target="../media/image12.png"/><Relationship Id="rId11" Type="http://schemas.openxmlformats.org/officeDocument/2006/relationships/image" Target="../media/image61.png"/><Relationship Id="rId5" Type="http://schemas.openxmlformats.org/officeDocument/2006/relationships/image" Target="../media/image72.tiff"/><Relationship Id="rId15" Type="http://schemas.openxmlformats.org/officeDocument/2006/relationships/image" Target="../media/image75.png"/><Relationship Id="rId10" Type="http://schemas.openxmlformats.org/officeDocument/2006/relationships/image" Target="../media/image57.emf"/><Relationship Id="rId4" Type="http://schemas.openxmlformats.org/officeDocument/2006/relationships/image" Target="../media/image47.emf"/><Relationship Id="rId9" Type="http://schemas.openxmlformats.org/officeDocument/2006/relationships/image" Target="../media/image15.svg"/><Relationship Id="rId14" Type="http://schemas.openxmlformats.org/officeDocument/2006/relationships/image" Target="../media/image7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3D992-F55E-124C-8240-2CE2972654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332970"/>
          </a:xfrm>
        </p:spPr>
        <p:txBody>
          <a:bodyPr/>
          <a:lstStyle/>
          <a:p>
            <a:r>
              <a:rPr lang="en-US"/>
              <a:t>ACR Build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EF442D-7A1D-1A43-B5CA-8C9BCF868A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A feature of </a:t>
            </a:r>
            <a:br>
              <a:rPr lang="en-US"/>
            </a:br>
            <a:r>
              <a:rPr lang="en-US"/>
              <a:t>Azure Container Registry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26BB802-18D4-224F-99A9-9EC5EA4FA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774513"/>
            <a:ext cx="3655050" cy="365505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277EB02C-0DA5-3E44-B914-1E7495C76083}"/>
              </a:ext>
            </a:extLst>
          </p:cNvPr>
          <p:cNvSpPr txBox="1">
            <a:spLocks/>
          </p:cNvSpPr>
          <p:nvPr/>
        </p:nvSpPr>
        <p:spPr>
          <a:xfrm>
            <a:off x="1553695" y="466190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5"/>
              </a:rPr>
              <a:t>aka.ms/acr/build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01C326F-166E-964D-A884-F34953B090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44894" y="1225285"/>
            <a:ext cx="4753505" cy="475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251203"/>
      </p:ext>
    </p:extLst>
  </p:cSld>
  <p:clrMapOvr>
    <a:masterClrMapping/>
  </p:clrMapOvr>
  <p:transition advTm="2474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Rectangle 432">
            <a:extLst>
              <a:ext uri="{FF2B5EF4-FFF2-40B4-BE49-F238E27FC236}">
                <a16:creationId xmlns:a16="http://schemas.microsoft.com/office/drawing/2014/main" id="{E3CBED1B-0514-4E6C-AFCE-6F7CEB0D1B3C}"/>
              </a:ext>
            </a:extLst>
          </p:cNvPr>
          <p:cNvSpPr/>
          <p:nvPr/>
        </p:nvSpPr>
        <p:spPr bwMode="auto">
          <a:xfrm>
            <a:off x="4864781" y="1727828"/>
            <a:ext cx="561360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fx:2</a:t>
            </a:r>
            <a:r>
              <a:rPr lang="en-US" sz="1050" baseline="3000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(d)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71E822CE-DDD3-4446-BB47-0987E9DA59EB}"/>
              </a:ext>
            </a:extLst>
          </p:cNvPr>
          <p:cNvSpPr/>
          <p:nvPr/>
        </p:nvSpPr>
        <p:spPr bwMode="auto">
          <a:xfrm>
            <a:off x="4071338" y="1358454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7" name="Picture 246">
            <a:extLst>
              <a:ext uri="{FF2B5EF4-FFF2-40B4-BE49-F238E27FC236}">
                <a16:creationId xmlns:a16="http://schemas.microsoft.com/office/drawing/2014/main" id="{190C72FE-61C1-46CD-B6D0-2327CF5B6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917" y="1376205"/>
            <a:ext cx="111996" cy="111996"/>
          </a:xfrm>
          <a:prstGeom prst="rect">
            <a:avLst/>
          </a:prstGeom>
        </p:spPr>
      </p:pic>
      <p:sp>
        <p:nvSpPr>
          <p:cNvPr id="284" name="Rectangle 283">
            <a:extLst>
              <a:ext uri="{FF2B5EF4-FFF2-40B4-BE49-F238E27FC236}">
                <a16:creationId xmlns:a16="http://schemas.microsoft.com/office/drawing/2014/main" id="{8FA7C5C3-8EF2-4404-85C9-11D840D04B91}"/>
              </a:ext>
            </a:extLst>
          </p:cNvPr>
          <p:cNvSpPr/>
          <p:nvPr/>
        </p:nvSpPr>
        <p:spPr bwMode="auto">
          <a:xfrm>
            <a:off x="3806461" y="1358454"/>
            <a:ext cx="217596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C1A8B11-7203-D64E-90D5-6D5DC53DC81F}"/>
              </a:ext>
            </a:extLst>
          </p:cNvPr>
          <p:cNvSpPr/>
          <p:nvPr/>
        </p:nvSpPr>
        <p:spPr bwMode="auto">
          <a:xfrm>
            <a:off x="3012654" y="988603"/>
            <a:ext cx="744444" cy="1224307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i="1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Web-Build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D6A1049-CEC5-459A-B569-221E43155EDB}"/>
              </a:ext>
            </a:extLst>
          </p:cNvPr>
          <p:cNvSpPr/>
          <p:nvPr/>
        </p:nvSpPr>
        <p:spPr bwMode="auto">
          <a:xfrm>
            <a:off x="3142621" y="1910205"/>
            <a:ext cx="461619" cy="239796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(a)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F4C29CC-EE6C-9B42-9F08-B62A49481F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82913" y="80140"/>
            <a:ext cx="360285" cy="360285"/>
          </a:xfrm>
          <a:prstGeom prst="rect">
            <a:avLst/>
          </a:prstGeom>
        </p:spPr>
      </p:pic>
      <p:sp>
        <p:nvSpPr>
          <p:cNvPr id="13" name="Lightning Bolt 12">
            <a:extLst>
              <a:ext uri="{FF2B5EF4-FFF2-40B4-BE49-F238E27FC236}">
                <a16:creationId xmlns:a16="http://schemas.microsoft.com/office/drawing/2014/main" id="{80C397FB-DA83-974B-9344-2A3F8D9A416E}"/>
              </a:ext>
            </a:extLst>
          </p:cNvPr>
          <p:cNvSpPr/>
          <p:nvPr/>
        </p:nvSpPr>
        <p:spPr>
          <a:xfrm>
            <a:off x="5378784" y="357655"/>
            <a:ext cx="126016" cy="191649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619">
              <a:defRPr/>
            </a:pPr>
            <a:endParaRPr lang="en-US" sz="1836" kern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1ACEAAE-E25E-904F-AF67-E98FF0E0297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10768" r="8472" b="14033"/>
          <a:stretch/>
        </p:blipFill>
        <p:spPr>
          <a:xfrm>
            <a:off x="5813980" y="100687"/>
            <a:ext cx="388497" cy="3191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7CA5F4-5F9C-484C-AE37-6BDF4B7178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1440" y="84816"/>
            <a:ext cx="353180" cy="35093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668B74-C8FF-A049-8B65-9CEB9A42CACF}"/>
              </a:ext>
            </a:extLst>
          </p:cNvPr>
          <p:cNvSpPr txBox="1"/>
          <p:nvPr/>
        </p:nvSpPr>
        <p:spPr>
          <a:xfrm>
            <a:off x="1123081" y="474178"/>
            <a:ext cx="929448" cy="3231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1050" b="1"/>
              <a:t>Dockerfile </a:t>
            </a:r>
            <a:br>
              <a:rPr lang="en-US" sz="1050" b="1"/>
            </a:br>
            <a:r>
              <a:rPr lang="en-US" sz="1050" b="1"/>
              <a:t>FROM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D25284-B54F-9246-A9B8-7F958832ECE0}"/>
              </a:ext>
            </a:extLst>
          </p:cNvPr>
          <p:cNvSpPr txBox="1"/>
          <p:nvPr/>
        </p:nvSpPr>
        <p:spPr>
          <a:xfrm>
            <a:off x="1992037" y="635760"/>
            <a:ext cx="774806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1050" b="1"/>
              <a:t>Commit Id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92286D-39BF-774D-860E-814E74362E73}"/>
              </a:ext>
            </a:extLst>
          </p:cNvPr>
          <p:cNvSpPr txBox="1"/>
          <p:nvPr/>
        </p:nvSpPr>
        <p:spPr>
          <a:xfrm>
            <a:off x="3145198" y="635760"/>
            <a:ext cx="611899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1050" b="1"/>
              <a:t>Build-task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367A9D-6423-5147-85A5-CA5C79349038}"/>
              </a:ext>
            </a:extLst>
          </p:cNvPr>
          <p:cNvSpPr txBox="1"/>
          <p:nvPr/>
        </p:nvSpPr>
        <p:spPr>
          <a:xfrm>
            <a:off x="4156638" y="715274"/>
            <a:ext cx="618634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/>
              <a:t>Context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410A66-F73F-0A43-BC8E-86B3E157C97B}"/>
              </a:ext>
            </a:extLst>
          </p:cNvPr>
          <p:cNvSpPr txBox="1"/>
          <p:nvPr/>
        </p:nvSpPr>
        <p:spPr>
          <a:xfrm>
            <a:off x="3081253" y="1808264"/>
            <a:ext cx="61743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/>
              <a:t>Dependencies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91C4F2-3995-D44E-9F46-EFB8AD3137BA}"/>
              </a:ext>
            </a:extLst>
          </p:cNvPr>
          <p:cNvSpPr txBox="1"/>
          <p:nvPr/>
        </p:nvSpPr>
        <p:spPr>
          <a:xfrm>
            <a:off x="5819941" y="635760"/>
            <a:ext cx="794342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1050" b="1"/>
              <a:t>ACR</a:t>
            </a:r>
          </a:p>
        </p:txBody>
      </p:sp>
      <p:sp>
        <p:nvSpPr>
          <p:cNvPr id="27" name="Lightning Bolt 26">
            <a:extLst>
              <a:ext uri="{FF2B5EF4-FFF2-40B4-BE49-F238E27FC236}">
                <a16:creationId xmlns:a16="http://schemas.microsoft.com/office/drawing/2014/main" id="{B0BDA941-31B6-454C-95B9-1257CD3AFE3E}"/>
              </a:ext>
            </a:extLst>
          </p:cNvPr>
          <p:cNvSpPr/>
          <p:nvPr/>
        </p:nvSpPr>
        <p:spPr>
          <a:xfrm>
            <a:off x="6327250" y="371030"/>
            <a:ext cx="126016" cy="191649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619">
              <a:defRPr/>
            </a:pPr>
            <a:endParaRPr lang="en-US" sz="1836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34E54A5-77BA-E34D-BF77-E3425F876515}"/>
              </a:ext>
            </a:extLst>
          </p:cNvPr>
          <p:cNvSpPr txBox="1"/>
          <p:nvPr/>
        </p:nvSpPr>
        <p:spPr>
          <a:xfrm>
            <a:off x="177888" y="635760"/>
            <a:ext cx="1045892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1050" b="1"/>
              <a:t>Base Images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6DBE38C-0E66-45C1-88CE-EA50D69DEEC0}"/>
              </a:ext>
            </a:extLst>
          </p:cNvPr>
          <p:cNvGrpSpPr/>
          <p:nvPr/>
        </p:nvGrpSpPr>
        <p:grpSpPr>
          <a:xfrm>
            <a:off x="497859" y="87088"/>
            <a:ext cx="400382" cy="346388"/>
            <a:chOff x="795926" y="-5834"/>
            <a:chExt cx="400382" cy="346388"/>
          </a:xfrm>
        </p:grpSpPr>
        <p:pic>
          <p:nvPicPr>
            <p:cNvPr id="45" name="Picture 4" descr="Image result for docker hub logo">
              <a:extLst>
                <a:ext uri="{FF2B5EF4-FFF2-40B4-BE49-F238E27FC236}">
                  <a16:creationId xmlns:a16="http://schemas.microsoft.com/office/drawing/2014/main" id="{6A5E05B3-A895-1146-AD3B-4460674033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35"/>
            <a:stretch/>
          </p:blipFill>
          <p:spPr bwMode="auto">
            <a:xfrm>
              <a:off x="795926" y="-5834"/>
              <a:ext cx="400382" cy="331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2" descr="C:\Users\steve\AppData\Local\Temp\SNAGHTML3c2ca0f.PNG">
              <a:extLst>
                <a:ext uri="{FF2B5EF4-FFF2-40B4-BE49-F238E27FC236}">
                  <a16:creationId xmlns:a16="http://schemas.microsoft.com/office/drawing/2014/main" id="{B3A0796F-1BE2-CC4A-BB09-1A3B0C7CEB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853" y="125369"/>
              <a:ext cx="234150" cy="215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5499585-E721-4C45-B899-C5C8FA9CCF07}"/>
              </a:ext>
            </a:extLst>
          </p:cNvPr>
          <p:cNvGrpSpPr/>
          <p:nvPr/>
        </p:nvGrpSpPr>
        <p:grpSpPr>
          <a:xfrm>
            <a:off x="1207217" y="988603"/>
            <a:ext cx="1533056" cy="219986"/>
            <a:chOff x="1537621" y="893458"/>
            <a:chExt cx="1533056" cy="219986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5D7E437-9DD2-334D-B71C-C93D4542DA35}"/>
                </a:ext>
              </a:extLst>
            </p:cNvPr>
            <p:cNvSpPr/>
            <p:nvPr/>
          </p:nvSpPr>
          <p:spPr bwMode="auto">
            <a:xfrm>
              <a:off x="1537621" y="896333"/>
              <a:ext cx="748379" cy="217111"/>
            </a:xfrm>
            <a:prstGeom prst="rect">
              <a:avLst/>
            </a:prstGeom>
            <a:solidFill>
              <a:srgbClr val="E7E7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solidFill>
                    <a:sysClr val="windowText" lastClr="000000"/>
                  </a:solidFill>
                  <a:ea typeface="Segoe UI" pitchFamily="34" charset="0"/>
                  <a:cs typeface="Segoe UI" pitchFamily="34" charset="0"/>
                </a:rPr>
                <a:t>fx:1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4A299B5-D8C5-354F-B3C3-995231CAB49D}"/>
                </a:ext>
              </a:extLst>
            </p:cNvPr>
            <p:cNvSpPr/>
            <p:nvPr/>
          </p:nvSpPr>
          <p:spPr bwMode="auto">
            <a:xfrm>
              <a:off x="2322298" y="893458"/>
              <a:ext cx="748379" cy="217111"/>
            </a:xfrm>
            <a:prstGeom prst="rect">
              <a:avLst/>
            </a:prstGeom>
            <a:solidFill>
              <a:srgbClr val="E7E7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solidFill>
                    <a:sysClr val="windowText" lastClr="000000"/>
                  </a:solidFill>
                  <a:ea typeface="Segoe UI" pitchFamily="34" charset="0"/>
                  <a:cs typeface="Segoe UI" pitchFamily="34" charset="0"/>
                </a:rPr>
                <a:t>d5ab1fa 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F3DE64FB-6FA4-8646-86CF-605EE0623C34}"/>
              </a:ext>
            </a:extLst>
          </p:cNvPr>
          <p:cNvSpPr/>
          <p:nvPr/>
        </p:nvSpPr>
        <p:spPr bwMode="auto">
          <a:xfrm>
            <a:off x="4071338" y="988603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DF10F05-D416-0846-A5CC-B5FAF6720DAD}"/>
              </a:ext>
            </a:extLst>
          </p:cNvPr>
          <p:cNvSpPr/>
          <p:nvPr/>
        </p:nvSpPr>
        <p:spPr bwMode="auto">
          <a:xfrm>
            <a:off x="5678020" y="988603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 err="1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web:sha@la</a:t>
            </a:r>
            <a:endParaRPr lang="en-US" sz="900" dirty="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B9AA9DD-2356-483A-9194-8B614BAC7A2E}"/>
              </a:ext>
            </a:extLst>
          </p:cNvPr>
          <p:cNvSpPr/>
          <p:nvPr/>
        </p:nvSpPr>
        <p:spPr bwMode="auto">
          <a:xfrm>
            <a:off x="323861" y="988603"/>
            <a:ext cx="748379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(a)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176B19B-D072-4713-8D9B-FEDCA1EFC6A7}"/>
              </a:ext>
            </a:extLst>
          </p:cNvPr>
          <p:cNvCxnSpPr>
            <a:cxnSpLocks/>
            <a:stCxn id="82" idx="3"/>
            <a:endCxn id="85" idx="1"/>
          </p:cNvCxnSpPr>
          <p:nvPr/>
        </p:nvCxnSpPr>
        <p:spPr>
          <a:xfrm>
            <a:off x="5427554" y="1096722"/>
            <a:ext cx="250466" cy="43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DE60888-F888-404B-B755-2A8EDBF19872}"/>
              </a:ext>
            </a:extLst>
          </p:cNvPr>
          <p:cNvCxnSpPr>
            <a:cxnSpLocks/>
            <a:stCxn id="86" idx="3"/>
            <a:endCxn id="178" idx="1"/>
          </p:cNvCxnSpPr>
          <p:nvPr/>
        </p:nvCxnSpPr>
        <p:spPr>
          <a:xfrm>
            <a:off x="7235163" y="1097159"/>
            <a:ext cx="156060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E38051D-C5A6-4B20-8E22-8D59811D1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839" y="995477"/>
            <a:ext cx="202491" cy="202491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705E4FDC-8090-4B0D-B4FA-6B1A52CCC1AA}"/>
              </a:ext>
            </a:extLst>
          </p:cNvPr>
          <p:cNvSpPr/>
          <p:nvPr/>
        </p:nvSpPr>
        <p:spPr bwMode="auto">
          <a:xfrm>
            <a:off x="9754407" y="988603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0685C80B-27F0-4C8C-85BF-FE8EF0D23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839" y="995446"/>
            <a:ext cx="204459" cy="20445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4A3674B-8C22-4786-BD5E-8DBDD8DBD5C6}"/>
              </a:ext>
            </a:extLst>
          </p:cNvPr>
          <p:cNvGrpSpPr/>
          <p:nvPr/>
        </p:nvGrpSpPr>
        <p:grpSpPr>
          <a:xfrm>
            <a:off x="8982129" y="96399"/>
            <a:ext cx="371720" cy="327767"/>
            <a:chOff x="178512" y="4864369"/>
            <a:chExt cx="371720" cy="327767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6AA23C47-256F-43E1-AC85-3320351E0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78512" y="4864369"/>
              <a:ext cx="313901" cy="313901"/>
            </a:xfrm>
            <a:prstGeom prst="rect">
              <a:avLst/>
            </a:prstGeom>
          </p:spPr>
        </p:pic>
        <p:pic>
          <p:nvPicPr>
            <p:cNvPr id="55" name="Graphic 54" descr="Magnifying glass">
              <a:extLst>
                <a:ext uri="{FF2B5EF4-FFF2-40B4-BE49-F238E27FC236}">
                  <a16:creationId xmlns:a16="http://schemas.microsoft.com/office/drawing/2014/main" id="{8BF50691-9848-4669-A044-1750E5894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54844" y="4996748"/>
              <a:ext cx="195388" cy="195388"/>
            </a:xfrm>
            <a:prstGeom prst="rect">
              <a:avLst/>
            </a:prstGeom>
          </p:spPr>
        </p:pic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E58146EC-FE52-458B-A198-1C771F7505F6}"/>
              </a:ext>
            </a:extLst>
          </p:cNvPr>
          <p:cNvSpPr txBox="1"/>
          <p:nvPr/>
        </p:nvSpPr>
        <p:spPr>
          <a:xfrm>
            <a:off x="8624008" y="474178"/>
            <a:ext cx="1093784" cy="3231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1050" b="1"/>
              <a:t>Functional</a:t>
            </a:r>
            <a:br>
              <a:rPr lang="en-US" sz="1050" b="1"/>
            </a:br>
            <a:r>
              <a:rPr lang="en-US" sz="1050" b="1"/>
              <a:t>Tests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423AD7A1-C113-4F5D-A77C-0C867249FA8B}"/>
              </a:ext>
            </a:extLst>
          </p:cNvPr>
          <p:cNvSpPr/>
          <p:nvPr/>
        </p:nvSpPr>
        <p:spPr bwMode="auto">
          <a:xfrm>
            <a:off x="8795767" y="988603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deploy/test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9DE414D3-B2FB-4B77-B65F-671205F1B8DC}"/>
              </a:ext>
            </a:extLst>
          </p:cNvPr>
          <p:cNvCxnSpPr>
            <a:cxnSpLocks/>
            <a:stCxn id="178" idx="3"/>
            <a:endCxn id="102" idx="1"/>
          </p:cNvCxnSpPr>
          <p:nvPr/>
        </p:nvCxnSpPr>
        <p:spPr>
          <a:xfrm>
            <a:off x="9540211" y="1097159"/>
            <a:ext cx="21419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2" descr="https://ngeor.files.wordpress.com/2017/11/helm-small.png">
            <a:extLst>
              <a:ext uri="{FF2B5EF4-FFF2-40B4-BE49-F238E27FC236}">
                <a16:creationId xmlns:a16="http://schemas.microsoft.com/office/drawing/2014/main" id="{A5EFB185-32BF-844A-A3DC-A115D493B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407" y="9081"/>
            <a:ext cx="707160" cy="73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D6087315-9C3B-6B4D-8D3C-32A410680059}"/>
              </a:ext>
            </a:extLst>
          </p:cNvPr>
          <p:cNvSpPr/>
          <p:nvPr/>
        </p:nvSpPr>
        <p:spPr bwMode="auto">
          <a:xfrm>
            <a:off x="6490719" y="988603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web:1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034F71F-DE67-694B-A9A6-0966B03F0326}"/>
              </a:ext>
            </a:extLst>
          </p:cNvPr>
          <p:cNvSpPr/>
          <p:nvPr/>
        </p:nvSpPr>
        <p:spPr bwMode="auto">
          <a:xfrm>
            <a:off x="4866194" y="988166"/>
            <a:ext cx="561360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 baseline="3000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CF6CDAB-1279-46F9-BB62-50A151B0CEF8}"/>
              </a:ext>
            </a:extLst>
          </p:cNvPr>
          <p:cNvSpPr/>
          <p:nvPr/>
        </p:nvSpPr>
        <p:spPr bwMode="auto">
          <a:xfrm>
            <a:off x="4865664" y="988166"/>
            <a:ext cx="333957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fx:1</a:t>
            </a:r>
            <a:endParaRPr lang="en-US" sz="1050" baseline="3000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B868E5-B8E8-B544-B526-1B40F464E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917" y="1006354"/>
            <a:ext cx="111996" cy="11199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1676AA3-D0B6-49AD-944A-FB438471971D}"/>
              </a:ext>
            </a:extLst>
          </p:cNvPr>
          <p:cNvGrpSpPr/>
          <p:nvPr/>
        </p:nvGrpSpPr>
        <p:grpSpPr>
          <a:xfrm>
            <a:off x="1123081" y="478812"/>
            <a:ext cx="7513809" cy="3172721"/>
            <a:chOff x="1123081" y="478812"/>
            <a:chExt cx="7513809" cy="6439136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3254AD6-0840-BC43-AE08-7E23B4971693}"/>
                </a:ext>
              </a:extLst>
            </p:cNvPr>
            <p:cNvCxnSpPr>
              <a:cxnSpLocks/>
            </p:cNvCxnSpPr>
            <p:nvPr/>
          </p:nvCxnSpPr>
          <p:spPr>
            <a:xfrm>
              <a:off x="1123081" y="478812"/>
              <a:ext cx="0" cy="643913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3193F8ED-6C96-4BF8-AC2D-7EBA30FB6EAA}"/>
                </a:ext>
              </a:extLst>
            </p:cNvPr>
            <p:cNvCxnSpPr>
              <a:cxnSpLocks/>
            </p:cNvCxnSpPr>
            <p:nvPr/>
          </p:nvCxnSpPr>
          <p:spPr>
            <a:xfrm>
              <a:off x="2947659" y="478812"/>
              <a:ext cx="0" cy="643913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43690CBB-7DE7-42DE-9290-CA0B8FDF5A35}"/>
                </a:ext>
              </a:extLst>
            </p:cNvPr>
            <p:cNvCxnSpPr>
              <a:cxnSpLocks/>
            </p:cNvCxnSpPr>
            <p:nvPr/>
          </p:nvCxnSpPr>
          <p:spPr>
            <a:xfrm>
              <a:off x="5631806" y="478812"/>
              <a:ext cx="0" cy="643913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E0BA0AB-ABCC-46A6-9316-EC3153D2A0CA}"/>
                </a:ext>
              </a:extLst>
            </p:cNvPr>
            <p:cNvCxnSpPr>
              <a:cxnSpLocks/>
            </p:cNvCxnSpPr>
            <p:nvPr/>
          </p:nvCxnSpPr>
          <p:spPr>
            <a:xfrm>
              <a:off x="8636890" y="478812"/>
              <a:ext cx="0" cy="643913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CF2E36C1-7B21-4BBF-9BFB-8540597EC0A9}"/>
              </a:ext>
            </a:extLst>
          </p:cNvPr>
          <p:cNvSpPr txBox="1"/>
          <p:nvPr/>
        </p:nvSpPr>
        <p:spPr>
          <a:xfrm>
            <a:off x="3820221" y="714079"/>
            <a:ext cx="21759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/>
              <a:t>Id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1C14AB4B-999A-4CC3-ABBF-C6853F6A5EB1}"/>
              </a:ext>
            </a:extLst>
          </p:cNvPr>
          <p:cNvSpPr/>
          <p:nvPr/>
        </p:nvSpPr>
        <p:spPr bwMode="auto">
          <a:xfrm>
            <a:off x="3806461" y="988603"/>
            <a:ext cx="217596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383F2185-574B-417D-B4D5-394C9F393008}"/>
              </a:ext>
            </a:extLst>
          </p:cNvPr>
          <p:cNvSpPr txBox="1"/>
          <p:nvPr/>
        </p:nvSpPr>
        <p:spPr>
          <a:xfrm>
            <a:off x="3082402" y="1330285"/>
            <a:ext cx="35231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/>
              <a:t>Context</a:t>
            </a:r>
          </a:p>
        </p:txBody>
      </p:sp>
      <p:sp>
        <p:nvSpPr>
          <p:cNvPr id="203" name="Lightning Bolt 202">
            <a:extLst>
              <a:ext uri="{FF2B5EF4-FFF2-40B4-BE49-F238E27FC236}">
                <a16:creationId xmlns:a16="http://schemas.microsoft.com/office/drawing/2014/main" id="{37555673-64F6-4789-8F84-998E1C1AC4EB}"/>
              </a:ext>
            </a:extLst>
          </p:cNvPr>
          <p:cNvSpPr/>
          <p:nvPr/>
        </p:nvSpPr>
        <p:spPr>
          <a:xfrm>
            <a:off x="3111673" y="1261666"/>
            <a:ext cx="52029" cy="79127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619">
              <a:defRPr/>
            </a:pPr>
            <a:endParaRPr lang="en-US" sz="1836" ker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232CE5C-B13F-8548-BA00-4F508AFA686A}"/>
              </a:ext>
            </a:extLst>
          </p:cNvPr>
          <p:cNvCxnSpPr>
            <a:cxnSpLocks/>
            <a:stCxn id="79" idx="3"/>
          </p:cNvCxnSpPr>
          <p:nvPr/>
        </p:nvCxnSpPr>
        <p:spPr>
          <a:xfrm>
            <a:off x="2740273" y="1097159"/>
            <a:ext cx="28067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F8F9B52B-111C-4256-8478-5E43B2AB4AA3}"/>
              </a:ext>
            </a:extLst>
          </p:cNvPr>
          <p:cNvSpPr txBox="1"/>
          <p:nvPr/>
        </p:nvSpPr>
        <p:spPr>
          <a:xfrm>
            <a:off x="4805089" y="708857"/>
            <a:ext cx="83761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/>
              <a:t>Dependencies</a:t>
            </a: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3711F22B-FA61-4F88-97F7-9BF0B990C130}"/>
              </a:ext>
            </a:extLst>
          </p:cNvPr>
          <p:cNvSpPr/>
          <p:nvPr/>
        </p:nvSpPr>
        <p:spPr bwMode="auto">
          <a:xfrm>
            <a:off x="5678020" y="1358454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 err="1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web:sha@ya</a:t>
            </a:r>
            <a:endParaRPr lang="en-US" sz="900" dirty="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6DC6F4C9-7DFD-4D66-9190-938BECE43F7C}"/>
              </a:ext>
            </a:extLst>
          </p:cNvPr>
          <p:cNvSpPr/>
          <p:nvPr/>
        </p:nvSpPr>
        <p:spPr bwMode="auto">
          <a:xfrm>
            <a:off x="323861" y="1358454"/>
            <a:ext cx="748379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(b)</a:t>
            </a:r>
          </a:p>
        </p:txBody>
      </p: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271DE982-00F1-41C8-8FC0-15B1F0176BEF}"/>
              </a:ext>
            </a:extLst>
          </p:cNvPr>
          <p:cNvCxnSpPr>
            <a:cxnSpLocks/>
            <a:stCxn id="245" idx="3"/>
            <a:endCxn id="207" idx="1"/>
          </p:cNvCxnSpPr>
          <p:nvPr/>
        </p:nvCxnSpPr>
        <p:spPr>
          <a:xfrm>
            <a:off x="5427554" y="1466573"/>
            <a:ext cx="250466" cy="43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36C3742B-FF2C-413E-A94F-5B2B9FF1DFED}"/>
              </a:ext>
            </a:extLst>
          </p:cNvPr>
          <p:cNvCxnSpPr>
            <a:cxnSpLocks/>
            <a:stCxn id="225" idx="3"/>
            <a:endCxn id="222" idx="1"/>
          </p:cNvCxnSpPr>
          <p:nvPr/>
        </p:nvCxnSpPr>
        <p:spPr>
          <a:xfrm>
            <a:off x="7235163" y="1467010"/>
            <a:ext cx="156060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Rectangle 218">
            <a:extLst>
              <a:ext uri="{FF2B5EF4-FFF2-40B4-BE49-F238E27FC236}">
                <a16:creationId xmlns:a16="http://schemas.microsoft.com/office/drawing/2014/main" id="{3D8F5739-6404-48F6-ABA7-FFBEE2D2BFE1}"/>
              </a:ext>
            </a:extLst>
          </p:cNvPr>
          <p:cNvSpPr/>
          <p:nvPr/>
        </p:nvSpPr>
        <p:spPr bwMode="auto">
          <a:xfrm>
            <a:off x="9754407" y="1358454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pic>
        <p:nvPicPr>
          <p:cNvPr id="221" name="Picture 220">
            <a:extLst>
              <a:ext uri="{FF2B5EF4-FFF2-40B4-BE49-F238E27FC236}">
                <a16:creationId xmlns:a16="http://schemas.microsoft.com/office/drawing/2014/main" id="{4D65F8FA-7A1B-4800-A23E-04D596776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642" y="1458093"/>
            <a:ext cx="204459" cy="204459"/>
          </a:xfrm>
          <a:prstGeom prst="rect">
            <a:avLst/>
          </a:prstGeom>
        </p:spPr>
      </p:pic>
      <p:sp>
        <p:nvSpPr>
          <p:cNvPr id="222" name="Rectangle 221">
            <a:extLst>
              <a:ext uri="{FF2B5EF4-FFF2-40B4-BE49-F238E27FC236}">
                <a16:creationId xmlns:a16="http://schemas.microsoft.com/office/drawing/2014/main" id="{9966BB39-F6E3-43F8-A339-356C8AC0A442}"/>
              </a:ext>
            </a:extLst>
          </p:cNvPr>
          <p:cNvSpPr/>
          <p:nvPr/>
        </p:nvSpPr>
        <p:spPr bwMode="auto">
          <a:xfrm>
            <a:off x="8795767" y="1358454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deploy/test</a:t>
            </a:r>
          </a:p>
        </p:txBody>
      </p: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062ABA4-87AA-4E7E-97E1-00F6139F63F3}"/>
              </a:ext>
            </a:extLst>
          </p:cNvPr>
          <p:cNvCxnSpPr>
            <a:cxnSpLocks/>
            <a:stCxn id="222" idx="3"/>
            <a:endCxn id="219" idx="1"/>
          </p:cNvCxnSpPr>
          <p:nvPr/>
        </p:nvCxnSpPr>
        <p:spPr>
          <a:xfrm>
            <a:off x="9540211" y="1467010"/>
            <a:ext cx="21419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03760AC-BDB5-4BBE-B67A-7AFE742C24F6}"/>
              </a:ext>
            </a:extLst>
          </p:cNvPr>
          <p:cNvSpPr/>
          <p:nvPr/>
        </p:nvSpPr>
        <p:spPr bwMode="auto">
          <a:xfrm>
            <a:off x="4866194" y="1358017"/>
            <a:ext cx="561360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highlight>
                  <a:srgbClr val="FFFF00"/>
                </a:highlight>
                <a:ea typeface="Segoe UI" pitchFamily="34" charset="0"/>
                <a:cs typeface="Segoe UI" pitchFamily="34" charset="0"/>
              </a:rPr>
              <a:t>(b)</a:t>
            </a:r>
          </a:p>
        </p:txBody>
      </p: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CBDC5A5B-EA72-4E5A-9FA9-993E4873E430}"/>
              </a:ext>
            </a:extLst>
          </p:cNvPr>
          <p:cNvCxnSpPr>
            <a:cxnSpLocks/>
            <a:stCxn id="210" idx="3"/>
          </p:cNvCxnSpPr>
          <p:nvPr/>
        </p:nvCxnSpPr>
        <p:spPr>
          <a:xfrm>
            <a:off x="1072240" y="1467010"/>
            <a:ext cx="1948709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ectangle 188">
            <a:extLst>
              <a:ext uri="{FF2B5EF4-FFF2-40B4-BE49-F238E27FC236}">
                <a16:creationId xmlns:a16="http://schemas.microsoft.com/office/drawing/2014/main" id="{109AAA79-3FDA-429B-8ABC-B9E66E95CBE5}"/>
              </a:ext>
            </a:extLst>
          </p:cNvPr>
          <p:cNvSpPr/>
          <p:nvPr/>
        </p:nvSpPr>
        <p:spPr>
          <a:xfrm>
            <a:off x="6505208" y="1367982"/>
            <a:ext cx="432259" cy="195816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web:2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46908AB8-D101-4CB1-AB17-D2ACD3BD6A30}"/>
              </a:ext>
            </a:extLst>
          </p:cNvPr>
          <p:cNvSpPr/>
          <p:nvPr/>
        </p:nvSpPr>
        <p:spPr>
          <a:xfrm>
            <a:off x="6505208" y="1368134"/>
            <a:ext cx="432259" cy="195816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web:2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12F15D2D-90C0-46AF-B018-DE3CA90CB3B8}"/>
              </a:ext>
            </a:extLst>
          </p:cNvPr>
          <p:cNvSpPr/>
          <p:nvPr/>
        </p:nvSpPr>
        <p:spPr>
          <a:xfrm>
            <a:off x="6505208" y="1368134"/>
            <a:ext cx="432259" cy="195816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test:2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4E904A13-FC5A-4F41-8D7D-6F2273B0F98E}"/>
              </a:ext>
            </a:extLst>
          </p:cNvPr>
          <p:cNvSpPr/>
          <p:nvPr/>
        </p:nvSpPr>
        <p:spPr bwMode="auto">
          <a:xfrm>
            <a:off x="6490719" y="1358454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web:2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90396012-27B4-466E-A6A6-6BDAD83DCACA}"/>
              </a:ext>
            </a:extLst>
          </p:cNvPr>
          <p:cNvSpPr/>
          <p:nvPr/>
        </p:nvSpPr>
        <p:spPr bwMode="auto">
          <a:xfrm>
            <a:off x="3145728" y="1434935"/>
            <a:ext cx="461619" cy="239796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d5ab1fa 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02115315-11BB-4F6F-BDFF-938858C57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473" y="1438580"/>
            <a:ext cx="111996" cy="111996"/>
          </a:xfrm>
          <a:prstGeom prst="rect">
            <a:avLst/>
          </a:prstGeom>
        </p:spPr>
      </p:pic>
      <p:sp>
        <p:nvSpPr>
          <p:cNvPr id="346" name="Rectangle 345">
            <a:extLst>
              <a:ext uri="{FF2B5EF4-FFF2-40B4-BE49-F238E27FC236}">
                <a16:creationId xmlns:a16="http://schemas.microsoft.com/office/drawing/2014/main" id="{5C823052-99FB-4F4B-B52B-64BEA411B8F8}"/>
              </a:ext>
            </a:extLst>
          </p:cNvPr>
          <p:cNvSpPr/>
          <p:nvPr/>
        </p:nvSpPr>
        <p:spPr bwMode="auto">
          <a:xfrm>
            <a:off x="4861995" y="1357579"/>
            <a:ext cx="418133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(b)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273AB10F-0238-4D10-AED0-84D7313457C8}"/>
              </a:ext>
            </a:extLst>
          </p:cNvPr>
          <p:cNvSpPr/>
          <p:nvPr/>
        </p:nvSpPr>
        <p:spPr bwMode="auto">
          <a:xfrm>
            <a:off x="6854608" y="7322475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DD8F79BF-E9D1-492C-AFD8-52BF7A2BA7B3}"/>
              </a:ext>
            </a:extLst>
          </p:cNvPr>
          <p:cNvSpPr/>
          <p:nvPr/>
        </p:nvSpPr>
        <p:spPr bwMode="auto">
          <a:xfrm>
            <a:off x="322448" y="1728265"/>
            <a:ext cx="748379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fx:2</a:t>
            </a:r>
            <a:r>
              <a:rPr lang="en-US" sz="1050" baseline="3000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(d)</a:t>
            </a: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8B3416C2-8026-4FBF-BFAA-6277691A4FAF}"/>
              </a:ext>
            </a:extLst>
          </p:cNvPr>
          <p:cNvSpPr/>
          <p:nvPr/>
        </p:nvSpPr>
        <p:spPr bwMode="auto">
          <a:xfrm>
            <a:off x="3012654" y="988603"/>
            <a:ext cx="744444" cy="1224307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i="1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Web-Build</a:t>
            </a:r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18155DE2-E9CE-40C4-A3EB-4DC0229FF505}"/>
              </a:ext>
            </a:extLst>
          </p:cNvPr>
          <p:cNvSpPr/>
          <p:nvPr/>
        </p:nvSpPr>
        <p:spPr bwMode="auto">
          <a:xfrm>
            <a:off x="3141207" y="1433290"/>
            <a:ext cx="461619" cy="239796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ef26q5c   </a:t>
            </a:r>
          </a:p>
        </p:txBody>
      </p: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2A61036E-E665-4119-9F87-E4925722F75F}"/>
              </a:ext>
            </a:extLst>
          </p:cNvPr>
          <p:cNvGrpSpPr/>
          <p:nvPr/>
        </p:nvGrpSpPr>
        <p:grpSpPr>
          <a:xfrm>
            <a:off x="1205804" y="1728265"/>
            <a:ext cx="1533056" cy="219986"/>
            <a:chOff x="1537621" y="893458"/>
            <a:chExt cx="1533056" cy="219986"/>
          </a:xfrm>
        </p:grpSpPr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ACFE8D20-7AC1-4C8D-A614-34B58E481278}"/>
                </a:ext>
              </a:extLst>
            </p:cNvPr>
            <p:cNvSpPr/>
            <p:nvPr/>
          </p:nvSpPr>
          <p:spPr bwMode="auto">
            <a:xfrm>
              <a:off x="1537621" y="896333"/>
              <a:ext cx="748379" cy="217111"/>
            </a:xfrm>
            <a:prstGeom prst="rect">
              <a:avLst/>
            </a:prstGeom>
            <a:solidFill>
              <a:srgbClr val="E7E7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solidFill>
                    <a:sysClr val="windowText" lastClr="000000"/>
                  </a:solidFill>
                  <a:highlight>
                    <a:srgbClr val="FFFF00"/>
                  </a:highlight>
                  <a:ea typeface="Segoe UI" pitchFamily="34" charset="0"/>
                  <a:cs typeface="Segoe UI" pitchFamily="34" charset="0"/>
                </a:rPr>
                <a:t>fx:2</a:t>
              </a:r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C9DE7822-1C86-4D8C-BA87-4AD7F759A4E5}"/>
                </a:ext>
              </a:extLst>
            </p:cNvPr>
            <p:cNvSpPr/>
            <p:nvPr/>
          </p:nvSpPr>
          <p:spPr bwMode="auto">
            <a:xfrm>
              <a:off x="2322298" y="893458"/>
              <a:ext cx="748379" cy="217111"/>
            </a:xfrm>
            <a:prstGeom prst="rect">
              <a:avLst/>
            </a:prstGeom>
            <a:solidFill>
              <a:srgbClr val="E7E7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solidFill>
                    <a:sysClr val="windowText" lastClr="000000"/>
                  </a:solidFill>
                  <a:ea typeface="Segoe UI" pitchFamily="34" charset="0"/>
                  <a:cs typeface="Segoe UI" pitchFamily="34" charset="0"/>
                </a:rPr>
                <a:t>ef26q5c  </a:t>
              </a:r>
            </a:p>
          </p:txBody>
        </p:sp>
      </p:grpSp>
      <p:sp>
        <p:nvSpPr>
          <p:cNvPr id="389" name="Rectangle 388">
            <a:extLst>
              <a:ext uri="{FF2B5EF4-FFF2-40B4-BE49-F238E27FC236}">
                <a16:creationId xmlns:a16="http://schemas.microsoft.com/office/drawing/2014/main" id="{071E3B96-8482-4246-B4A4-1F9DDB36B047}"/>
              </a:ext>
            </a:extLst>
          </p:cNvPr>
          <p:cNvSpPr/>
          <p:nvPr/>
        </p:nvSpPr>
        <p:spPr bwMode="auto">
          <a:xfrm>
            <a:off x="4069925" y="1728265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29D7B533-3F1B-43C8-8AF4-5652021342E9}"/>
              </a:ext>
            </a:extLst>
          </p:cNvPr>
          <p:cNvSpPr/>
          <p:nvPr/>
        </p:nvSpPr>
        <p:spPr bwMode="auto">
          <a:xfrm>
            <a:off x="5676607" y="1728265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 err="1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web:sha@qe</a:t>
            </a:r>
            <a:endParaRPr lang="en-US" sz="900" dirty="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17" name="Straight Arrow Connector 416">
            <a:extLst>
              <a:ext uri="{FF2B5EF4-FFF2-40B4-BE49-F238E27FC236}">
                <a16:creationId xmlns:a16="http://schemas.microsoft.com/office/drawing/2014/main" id="{F459F9CF-DBF6-4FD1-9D96-F29BC3C71B0E}"/>
              </a:ext>
            </a:extLst>
          </p:cNvPr>
          <p:cNvCxnSpPr>
            <a:cxnSpLocks/>
            <a:stCxn id="433" idx="3"/>
            <a:endCxn id="392" idx="1"/>
          </p:cNvCxnSpPr>
          <p:nvPr/>
        </p:nvCxnSpPr>
        <p:spPr>
          <a:xfrm>
            <a:off x="5426141" y="1836384"/>
            <a:ext cx="250466" cy="43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Arrow Connector 417">
            <a:extLst>
              <a:ext uri="{FF2B5EF4-FFF2-40B4-BE49-F238E27FC236}">
                <a16:creationId xmlns:a16="http://schemas.microsoft.com/office/drawing/2014/main" id="{EB64B391-CFFB-4FC0-9A93-589ED309C8FC}"/>
              </a:ext>
            </a:extLst>
          </p:cNvPr>
          <p:cNvCxnSpPr>
            <a:cxnSpLocks/>
            <a:stCxn id="447" idx="3"/>
            <a:endCxn id="429" idx="1"/>
          </p:cNvCxnSpPr>
          <p:nvPr/>
        </p:nvCxnSpPr>
        <p:spPr>
          <a:xfrm>
            <a:off x="7233750" y="1836821"/>
            <a:ext cx="156060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0" name="Group 419">
            <a:extLst>
              <a:ext uri="{FF2B5EF4-FFF2-40B4-BE49-F238E27FC236}">
                <a16:creationId xmlns:a16="http://schemas.microsoft.com/office/drawing/2014/main" id="{7CDE51EE-19CB-4FA2-82F1-FE559B6B9E84}"/>
              </a:ext>
            </a:extLst>
          </p:cNvPr>
          <p:cNvGrpSpPr/>
          <p:nvPr/>
        </p:nvGrpSpPr>
        <p:grpSpPr>
          <a:xfrm>
            <a:off x="7738500" y="2062115"/>
            <a:ext cx="518242" cy="149281"/>
            <a:chOff x="4915038" y="3602196"/>
            <a:chExt cx="920461" cy="265141"/>
          </a:xfrm>
        </p:grpSpPr>
        <p:sp>
          <p:nvSpPr>
            <p:cNvPr id="421" name="Rectangle 420">
              <a:extLst>
                <a:ext uri="{FF2B5EF4-FFF2-40B4-BE49-F238E27FC236}">
                  <a16:creationId xmlns:a16="http://schemas.microsoft.com/office/drawing/2014/main" id="{004A45D7-79D1-4E4B-99DC-3E00EC49FE64}"/>
                </a:ext>
              </a:extLst>
            </p:cNvPr>
            <p:cNvSpPr/>
            <p:nvPr/>
          </p:nvSpPr>
          <p:spPr>
            <a:xfrm rot="18986968">
              <a:off x="4915038" y="3662204"/>
              <a:ext cx="265141" cy="128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866D7DCF-1A7D-481D-A49F-C66BCFF58EBD}"/>
                </a:ext>
              </a:extLst>
            </p:cNvPr>
            <p:cNvSpPr/>
            <p:nvPr/>
          </p:nvSpPr>
          <p:spPr>
            <a:xfrm rot="2860317">
              <a:off x="5638726" y="3670564"/>
              <a:ext cx="265141" cy="128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24" name="Picture 423">
            <a:extLst>
              <a:ext uri="{FF2B5EF4-FFF2-40B4-BE49-F238E27FC236}">
                <a16:creationId xmlns:a16="http://schemas.microsoft.com/office/drawing/2014/main" id="{30D1D972-DC19-4796-A7FE-ED636F00A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426" y="1735139"/>
            <a:ext cx="202491" cy="202491"/>
          </a:xfrm>
          <a:prstGeom prst="rect">
            <a:avLst/>
          </a:prstGeom>
        </p:spPr>
      </p:pic>
      <p:sp>
        <p:nvSpPr>
          <p:cNvPr id="426" name="Rectangle 425">
            <a:extLst>
              <a:ext uri="{FF2B5EF4-FFF2-40B4-BE49-F238E27FC236}">
                <a16:creationId xmlns:a16="http://schemas.microsoft.com/office/drawing/2014/main" id="{28BFC110-9C28-4A1A-8086-9C9337F94616}"/>
              </a:ext>
            </a:extLst>
          </p:cNvPr>
          <p:cNvSpPr/>
          <p:nvPr/>
        </p:nvSpPr>
        <p:spPr bwMode="auto">
          <a:xfrm>
            <a:off x="9752994" y="1728265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pic>
        <p:nvPicPr>
          <p:cNvPr id="428" name="Picture 427">
            <a:extLst>
              <a:ext uri="{FF2B5EF4-FFF2-40B4-BE49-F238E27FC236}">
                <a16:creationId xmlns:a16="http://schemas.microsoft.com/office/drawing/2014/main" id="{93F8D4C2-125C-4263-8F42-50754790B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426" y="1735108"/>
            <a:ext cx="204459" cy="204459"/>
          </a:xfrm>
          <a:prstGeom prst="rect">
            <a:avLst/>
          </a:prstGeom>
        </p:spPr>
      </p:pic>
      <p:sp>
        <p:nvSpPr>
          <p:cNvPr id="429" name="Rectangle 428">
            <a:extLst>
              <a:ext uri="{FF2B5EF4-FFF2-40B4-BE49-F238E27FC236}">
                <a16:creationId xmlns:a16="http://schemas.microsoft.com/office/drawing/2014/main" id="{04241F15-23B8-4696-91D6-F07F8C7EACAD}"/>
              </a:ext>
            </a:extLst>
          </p:cNvPr>
          <p:cNvSpPr/>
          <p:nvPr/>
        </p:nvSpPr>
        <p:spPr bwMode="auto">
          <a:xfrm>
            <a:off x="8794354" y="1728265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deploy/test</a:t>
            </a:r>
          </a:p>
        </p:txBody>
      </p:sp>
      <p:cxnSp>
        <p:nvCxnSpPr>
          <p:cNvPr id="430" name="Straight Arrow Connector 429">
            <a:extLst>
              <a:ext uri="{FF2B5EF4-FFF2-40B4-BE49-F238E27FC236}">
                <a16:creationId xmlns:a16="http://schemas.microsoft.com/office/drawing/2014/main" id="{CCF3C448-EC9F-4D95-A466-5B7083259FCB}"/>
              </a:ext>
            </a:extLst>
          </p:cNvPr>
          <p:cNvCxnSpPr>
            <a:cxnSpLocks/>
            <a:stCxn id="429" idx="3"/>
            <a:endCxn id="512" idx="1"/>
          </p:cNvCxnSpPr>
          <p:nvPr/>
        </p:nvCxnSpPr>
        <p:spPr>
          <a:xfrm>
            <a:off x="9538798" y="1836821"/>
            <a:ext cx="1690105" cy="46340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Arrow Connector 430">
            <a:extLst>
              <a:ext uri="{FF2B5EF4-FFF2-40B4-BE49-F238E27FC236}">
                <a16:creationId xmlns:a16="http://schemas.microsoft.com/office/drawing/2014/main" id="{260EE3B7-B394-4AC6-BB32-965B52378F22}"/>
              </a:ext>
            </a:extLst>
          </p:cNvPr>
          <p:cNvCxnSpPr>
            <a:cxnSpLocks/>
            <a:stCxn id="429" idx="3"/>
            <a:endCxn id="426" idx="1"/>
          </p:cNvCxnSpPr>
          <p:nvPr/>
        </p:nvCxnSpPr>
        <p:spPr>
          <a:xfrm>
            <a:off x="9538798" y="1836821"/>
            <a:ext cx="21419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Arrow Connector 191">
            <a:extLst>
              <a:ext uri="{FF2B5EF4-FFF2-40B4-BE49-F238E27FC236}">
                <a16:creationId xmlns:a16="http://schemas.microsoft.com/office/drawing/2014/main" id="{C83C37C5-AAED-44FA-849C-0631E23E3F13}"/>
              </a:ext>
            </a:extLst>
          </p:cNvPr>
          <p:cNvCxnSpPr>
            <a:cxnSpLocks/>
            <a:stCxn id="426" idx="3"/>
            <a:endCxn id="514" idx="1"/>
          </p:cNvCxnSpPr>
          <p:nvPr/>
        </p:nvCxnSpPr>
        <p:spPr>
          <a:xfrm>
            <a:off x="10497438" y="1836821"/>
            <a:ext cx="731868" cy="1624860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4" name="Picture 433">
            <a:extLst>
              <a:ext uri="{FF2B5EF4-FFF2-40B4-BE49-F238E27FC236}">
                <a16:creationId xmlns:a16="http://schemas.microsoft.com/office/drawing/2014/main" id="{739271E6-30D7-4D45-B9A1-55351F673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2504" y="1746016"/>
            <a:ext cx="111996" cy="111996"/>
          </a:xfrm>
          <a:prstGeom prst="rect">
            <a:avLst/>
          </a:prstGeom>
        </p:spPr>
      </p:pic>
      <p:sp>
        <p:nvSpPr>
          <p:cNvPr id="435" name="Rectangle 434">
            <a:extLst>
              <a:ext uri="{FF2B5EF4-FFF2-40B4-BE49-F238E27FC236}">
                <a16:creationId xmlns:a16="http://schemas.microsoft.com/office/drawing/2014/main" id="{F76336D0-C230-4768-9D75-40F6BC18D74C}"/>
              </a:ext>
            </a:extLst>
          </p:cNvPr>
          <p:cNvSpPr/>
          <p:nvPr/>
        </p:nvSpPr>
        <p:spPr>
          <a:xfrm>
            <a:off x="308526" y="2382782"/>
            <a:ext cx="3380067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569CD6"/>
                </a:solidFill>
                <a:latin typeface="Consolas" panose="020B0609020204030204" pitchFamily="49" charset="0"/>
              </a:rPr>
              <a:t>FROM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 jenga.azurecr.io/</a:t>
            </a:r>
            <a:r>
              <a:rPr lang="en-US" sz="1200" err="1">
                <a:solidFill>
                  <a:srgbClr val="D4D4D4"/>
                </a:solidFill>
                <a:latin typeface="Consolas" panose="020B0609020204030204" pitchFamily="49" charset="0"/>
              </a:rPr>
              <a:t>baseimages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sz="1200">
                <a:highlight>
                  <a:srgbClr val="FFFF00"/>
                </a:highlight>
                <a:latin typeface="Consolas" panose="020B0609020204030204" pitchFamily="49" charset="0"/>
              </a:rPr>
              <a:t>fx:2</a:t>
            </a:r>
          </a:p>
          <a:p>
            <a:r>
              <a:rPr lang="en-US" sz="1200">
                <a:solidFill>
                  <a:srgbClr val="569CD6"/>
                </a:solidFill>
                <a:latin typeface="Consolas" panose="020B0609020204030204" pitchFamily="49" charset="0"/>
              </a:rPr>
              <a:t>COPY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 . /output</a:t>
            </a:r>
          </a:p>
          <a:p>
            <a:r>
              <a:rPr lang="en-US" sz="1200">
                <a:solidFill>
                  <a:srgbClr val="569CD6"/>
                </a:solidFill>
                <a:latin typeface="Consolas" panose="020B0609020204030204" pitchFamily="49" charset="0"/>
              </a:rPr>
              <a:t>EXPOSE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 80</a:t>
            </a:r>
          </a:p>
          <a:p>
            <a:r>
              <a:rPr lang="en-US" sz="1200">
                <a:solidFill>
                  <a:srgbClr val="569CD6"/>
                </a:solidFill>
                <a:latin typeface="Consolas" panose="020B0609020204030204" pitchFamily="49" charset="0"/>
              </a:rPr>
              <a:t>ENTRYPOINT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n-US" sz="120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err="1">
                <a:solidFill>
                  <a:srgbClr val="CE9178"/>
                </a:solidFill>
                <a:latin typeface="Consolas" panose="020B0609020204030204" pitchFamily="49" charset="0"/>
              </a:rPr>
              <a:t>entryPoint</a:t>
            </a:r>
            <a:r>
              <a:rPr lang="en-US" sz="120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436" name="Speech Bubble: Rectangle with Corners Rounded 435">
            <a:extLst>
              <a:ext uri="{FF2B5EF4-FFF2-40B4-BE49-F238E27FC236}">
                <a16:creationId xmlns:a16="http://schemas.microsoft.com/office/drawing/2014/main" id="{5B33DB06-7C2F-4380-82C1-12408D09892E}"/>
              </a:ext>
            </a:extLst>
          </p:cNvPr>
          <p:cNvSpPr/>
          <p:nvPr/>
        </p:nvSpPr>
        <p:spPr>
          <a:xfrm>
            <a:off x="894936" y="3370139"/>
            <a:ext cx="5033540" cy="637176"/>
          </a:xfrm>
          <a:prstGeom prst="wedgeRoundRectCallout">
            <a:avLst>
              <a:gd name="adj1" fmla="val 31341"/>
              <a:gd name="adj2" fmla="val -27425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If docker build succeeds (including any unit tests),</a:t>
            </a:r>
          </a:p>
          <a:p>
            <a:pPr algn="ctr"/>
            <a:r>
              <a:rPr lang="en-US" sz="1600"/>
              <a:t>Save the context &amp; base image dependencies</a:t>
            </a:r>
          </a:p>
        </p:txBody>
      </p:sp>
      <p:sp>
        <p:nvSpPr>
          <p:cNvPr id="440" name="Rectangle 439">
            <a:extLst>
              <a:ext uri="{FF2B5EF4-FFF2-40B4-BE49-F238E27FC236}">
                <a16:creationId xmlns:a16="http://schemas.microsoft.com/office/drawing/2014/main" id="{E6A62630-63AD-4BB6-87A1-BAF94EC99C97}"/>
              </a:ext>
            </a:extLst>
          </p:cNvPr>
          <p:cNvSpPr/>
          <p:nvPr/>
        </p:nvSpPr>
        <p:spPr bwMode="auto">
          <a:xfrm>
            <a:off x="3805048" y="1728265"/>
            <a:ext cx="217596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3</a:t>
            </a:r>
          </a:p>
        </p:txBody>
      </p:sp>
      <p:cxnSp>
        <p:nvCxnSpPr>
          <p:cNvPr id="441" name="Straight Arrow Connector 440">
            <a:extLst>
              <a:ext uri="{FF2B5EF4-FFF2-40B4-BE49-F238E27FC236}">
                <a16:creationId xmlns:a16="http://schemas.microsoft.com/office/drawing/2014/main" id="{2205E68A-89E2-4FA2-974B-AB46462C04E9}"/>
              </a:ext>
            </a:extLst>
          </p:cNvPr>
          <p:cNvCxnSpPr>
            <a:cxnSpLocks/>
            <a:stCxn id="381" idx="3"/>
          </p:cNvCxnSpPr>
          <p:nvPr/>
        </p:nvCxnSpPr>
        <p:spPr>
          <a:xfrm>
            <a:off x="2738860" y="1836821"/>
            <a:ext cx="28067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2" name="Rectangle 441">
            <a:extLst>
              <a:ext uri="{FF2B5EF4-FFF2-40B4-BE49-F238E27FC236}">
                <a16:creationId xmlns:a16="http://schemas.microsoft.com/office/drawing/2014/main" id="{6BA0901C-4C4F-43D4-98A4-F65BD099C4E4}"/>
              </a:ext>
            </a:extLst>
          </p:cNvPr>
          <p:cNvSpPr/>
          <p:nvPr/>
        </p:nvSpPr>
        <p:spPr bwMode="auto">
          <a:xfrm>
            <a:off x="3142621" y="1910205"/>
            <a:ext cx="461619" cy="239796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(b)</a:t>
            </a: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07039FBD-77FD-460F-B14F-E81B786A624B}"/>
              </a:ext>
            </a:extLst>
          </p:cNvPr>
          <p:cNvSpPr txBox="1"/>
          <p:nvPr/>
        </p:nvSpPr>
        <p:spPr>
          <a:xfrm>
            <a:off x="3081253" y="1808264"/>
            <a:ext cx="617438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/>
              <a:t>Dependencies</a:t>
            </a:r>
          </a:p>
        </p:txBody>
      </p:sp>
      <p:sp>
        <p:nvSpPr>
          <p:cNvPr id="502" name="Rectangle 501">
            <a:extLst>
              <a:ext uri="{FF2B5EF4-FFF2-40B4-BE49-F238E27FC236}">
                <a16:creationId xmlns:a16="http://schemas.microsoft.com/office/drawing/2014/main" id="{4E29CA7A-FCE9-40BB-B2B5-DBA4327106EB}"/>
              </a:ext>
            </a:extLst>
          </p:cNvPr>
          <p:cNvSpPr/>
          <p:nvPr/>
        </p:nvSpPr>
        <p:spPr bwMode="auto">
          <a:xfrm>
            <a:off x="4864251" y="1727828"/>
            <a:ext cx="428429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fx:2</a:t>
            </a:r>
            <a:r>
              <a:rPr lang="en-US" sz="1050" baseline="3000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(d)</a:t>
            </a:r>
          </a:p>
        </p:txBody>
      </p:sp>
      <p:grpSp>
        <p:nvGrpSpPr>
          <p:cNvPr id="511" name="Group 510">
            <a:extLst>
              <a:ext uri="{FF2B5EF4-FFF2-40B4-BE49-F238E27FC236}">
                <a16:creationId xmlns:a16="http://schemas.microsoft.com/office/drawing/2014/main" id="{D7D70ADE-C0AC-426F-A716-0A62FA156D2F}"/>
              </a:ext>
            </a:extLst>
          </p:cNvPr>
          <p:cNvGrpSpPr/>
          <p:nvPr/>
        </p:nvGrpSpPr>
        <p:grpSpPr>
          <a:xfrm>
            <a:off x="11005041" y="2057310"/>
            <a:ext cx="1087962" cy="643339"/>
            <a:chOff x="2361586" y="6252336"/>
            <a:chExt cx="1087962" cy="643339"/>
          </a:xfrm>
        </p:grpSpPr>
        <p:pic>
          <p:nvPicPr>
            <p:cNvPr id="512" name="Picture 511">
              <a:extLst>
                <a:ext uri="{FF2B5EF4-FFF2-40B4-BE49-F238E27FC236}">
                  <a16:creationId xmlns:a16="http://schemas.microsoft.com/office/drawing/2014/main" id="{6AA7277C-569D-423E-8C2B-0BA5FE40C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585448" y="6252336"/>
              <a:ext cx="637765" cy="485838"/>
            </a:xfrm>
            <a:prstGeom prst="rect">
              <a:avLst/>
            </a:prstGeom>
          </p:spPr>
        </p:pic>
        <p:sp>
          <p:nvSpPr>
            <p:cNvPr id="513" name="TextBox 512">
              <a:extLst>
                <a:ext uri="{FF2B5EF4-FFF2-40B4-BE49-F238E27FC236}">
                  <a16:creationId xmlns:a16="http://schemas.microsoft.com/office/drawing/2014/main" id="{CC82F766-F8A6-4943-BC77-67D565AD72E5}"/>
                </a:ext>
              </a:extLst>
            </p:cNvPr>
            <p:cNvSpPr txBox="1"/>
            <p:nvPr/>
          </p:nvSpPr>
          <p:spPr>
            <a:xfrm>
              <a:off x="2361586" y="6641759"/>
              <a:ext cx="108796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/>
                <a:t>Integration Env</a:t>
              </a:r>
            </a:p>
          </p:txBody>
        </p:sp>
      </p:grpSp>
      <p:pic>
        <p:nvPicPr>
          <p:cNvPr id="514" name="Picture 513">
            <a:extLst>
              <a:ext uri="{FF2B5EF4-FFF2-40B4-BE49-F238E27FC236}">
                <a16:creationId xmlns:a16="http://schemas.microsoft.com/office/drawing/2014/main" id="{660A6C1E-6551-4B0B-81A1-981EB2E050C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229306" y="3218762"/>
            <a:ext cx="637765" cy="485838"/>
          </a:xfrm>
          <a:prstGeom prst="rect">
            <a:avLst/>
          </a:prstGeom>
        </p:spPr>
      </p:pic>
      <p:cxnSp>
        <p:nvCxnSpPr>
          <p:cNvPr id="515" name="Straight Connector 514">
            <a:extLst>
              <a:ext uri="{FF2B5EF4-FFF2-40B4-BE49-F238E27FC236}">
                <a16:creationId xmlns:a16="http://schemas.microsoft.com/office/drawing/2014/main" id="{18B6A0BF-E189-4B24-92A8-56D7D63FECE1}"/>
              </a:ext>
            </a:extLst>
          </p:cNvPr>
          <p:cNvCxnSpPr>
            <a:cxnSpLocks/>
          </p:cNvCxnSpPr>
          <p:nvPr/>
        </p:nvCxnSpPr>
        <p:spPr>
          <a:xfrm>
            <a:off x="10807951" y="2700649"/>
            <a:ext cx="1387034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16" name="Straight Connector 515">
            <a:extLst>
              <a:ext uri="{FF2B5EF4-FFF2-40B4-BE49-F238E27FC236}">
                <a16:creationId xmlns:a16="http://schemas.microsoft.com/office/drawing/2014/main" id="{8743699F-B4CF-46B4-A74F-AA0328EC1CF7}"/>
              </a:ext>
            </a:extLst>
          </p:cNvPr>
          <p:cNvCxnSpPr>
            <a:cxnSpLocks/>
          </p:cNvCxnSpPr>
          <p:nvPr/>
        </p:nvCxnSpPr>
        <p:spPr>
          <a:xfrm>
            <a:off x="10804966" y="3859810"/>
            <a:ext cx="1387034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7" name="TextBox 516">
            <a:extLst>
              <a:ext uri="{FF2B5EF4-FFF2-40B4-BE49-F238E27FC236}">
                <a16:creationId xmlns:a16="http://schemas.microsoft.com/office/drawing/2014/main" id="{744A9765-C7FD-40D0-8BED-CCB5D16F6B3E}"/>
              </a:ext>
            </a:extLst>
          </p:cNvPr>
          <p:cNvSpPr txBox="1"/>
          <p:nvPr/>
        </p:nvSpPr>
        <p:spPr>
          <a:xfrm>
            <a:off x="11002438" y="3608185"/>
            <a:ext cx="10879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Staging Env</a:t>
            </a:r>
          </a:p>
        </p:txBody>
      </p: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1FEE772A-0181-4333-85E3-8C7EB4C491D2}"/>
              </a:ext>
            </a:extLst>
          </p:cNvPr>
          <p:cNvGrpSpPr/>
          <p:nvPr/>
        </p:nvGrpSpPr>
        <p:grpSpPr>
          <a:xfrm>
            <a:off x="11181052" y="2983164"/>
            <a:ext cx="721037" cy="444217"/>
            <a:chOff x="3240661" y="1005909"/>
            <a:chExt cx="540854" cy="333210"/>
          </a:xfrm>
        </p:grpSpPr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940369D6-4352-42E8-B107-690E3F289010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E40713B4-77D7-4E9F-A755-1EC88E0C23E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60ACB096-97F4-45DB-88B0-83810F72EF89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300" name="Group 299">
                <a:extLst>
                  <a:ext uri="{FF2B5EF4-FFF2-40B4-BE49-F238E27FC236}">
                    <a16:creationId xmlns:a16="http://schemas.microsoft.com/office/drawing/2014/main" id="{36692398-1660-41AA-B473-C35DAB3D67DD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51330E3B-C45A-42AB-BC40-D6084E0C092A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15C6B33D-E9BF-47D5-A7A9-FC043F6E34C5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7A24F458-3F43-4AC2-B95F-968389CC9CA1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C76DC1DD-299D-4ACD-BF01-584F892687CB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B746C8CE-BC66-48ED-A6CB-D61FDD46BBE2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49" name="Straight Connector 348">
                  <a:extLst>
                    <a:ext uri="{FF2B5EF4-FFF2-40B4-BE49-F238E27FC236}">
                      <a16:creationId xmlns:a16="http://schemas.microsoft.com/office/drawing/2014/main" id="{EE363EE6-CE6D-48F4-9C37-996471E78E89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5089049B-7E89-423B-861B-139DC25EBE40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51" name="Straight Connector 350">
                  <a:extLst>
                    <a:ext uri="{FF2B5EF4-FFF2-40B4-BE49-F238E27FC236}">
                      <a16:creationId xmlns:a16="http://schemas.microsoft.com/office/drawing/2014/main" id="{257CBF82-30F1-4490-8C34-14F3952B4C46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54" name="Straight Connector 353">
                  <a:extLst>
                    <a:ext uri="{FF2B5EF4-FFF2-40B4-BE49-F238E27FC236}">
                      <a16:creationId xmlns:a16="http://schemas.microsoft.com/office/drawing/2014/main" id="{65A58F99-71C0-4FAB-92D5-70412AA2D6B0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5B416033-68A6-4AA9-BADC-3655647B266A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36716D9B-4C14-4CE8-A1F2-980124F1122C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6E2820A5-34F7-480E-AD33-E0F91A004A3D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30F79B13-4191-493D-BF9C-3C6F6BE18F81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980" kern="0">
                  <a:solidFill>
                    <a:srgbClr val="FFFFFF"/>
                  </a:solidFill>
                  <a:latin typeface="Calibri"/>
                </a:rPr>
                <a:t>web:2</a:t>
              </a:r>
            </a:p>
          </p:txBody>
        </p:sp>
      </p:grp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22EA3E51-A545-49F8-BFF8-DA8CCC57832D}"/>
              </a:ext>
            </a:extLst>
          </p:cNvPr>
          <p:cNvGrpSpPr/>
          <p:nvPr/>
        </p:nvGrpSpPr>
        <p:grpSpPr>
          <a:xfrm>
            <a:off x="11179379" y="2986520"/>
            <a:ext cx="721037" cy="444218"/>
            <a:chOff x="3240661" y="1005909"/>
            <a:chExt cx="540854" cy="333211"/>
          </a:xfrm>
        </p:grpSpPr>
        <p:grpSp>
          <p:nvGrpSpPr>
            <p:cNvPr id="449" name="Group 448">
              <a:extLst>
                <a:ext uri="{FF2B5EF4-FFF2-40B4-BE49-F238E27FC236}">
                  <a16:creationId xmlns:a16="http://schemas.microsoft.com/office/drawing/2014/main" id="{3F911704-3A05-46C0-8895-BC5B10791E5E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1"/>
              <a:chOff x="1926169" y="1632181"/>
              <a:chExt cx="540854" cy="333211"/>
            </a:xfrm>
          </p:grpSpPr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id="{F96BEB1A-EDFF-48FB-B8E8-A510BE08C0BE}"/>
                  </a:ext>
                </a:extLst>
              </p:cNvPr>
              <p:cNvSpPr/>
              <p:nvPr/>
            </p:nvSpPr>
            <p:spPr>
              <a:xfrm flipV="1">
                <a:off x="2419355" y="1919673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52" name="Rectangle 451">
                <a:extLst>
                  <a:ext uri="{FF2B5EF4-FFF2-40B4-BE49-F238E27FC236}">
                    <a16:creationId xmlns:a16="http://schemas.microsoft.com/office/drawing/2014/main" id="{EF5CDDDE-089A-4617-AAF9-D8EBAF471809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53" name="Group 452">
                <a:extLst>
                  <a:ext uri="{FF2B5EF4-FFF2-40B4-BE49-F238E27FC236}">
                    <a16:creationId xmlns:a16="http://schemas.microsoft.com/office/drawing/2014/main" id="{CE4D693B-E02C-4E9F-9270-D0170673A247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57" name="Straight Connector 456">
                  <a:extLst>
                    <a:ext uri="{FF2B5EF4-FFF2-40B4-BE49-F238E27FC236}">
                      <a16:creationId xmlns:a16="http://schemas.microsoft.com/office/drawing/2014/main" id="{46F70D1F-14E3-4BBA-995A-EDFE80E60830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58" name="Straight Connector 457">
                  <a:extLst>
                    <a:ext uri="{FF2B5EF4-FFF2-40B4-BE49-F238E27FC236}">
                      <a16:creationId xmlns:a16="http://schemas.microsoft.com/office/drawing/2014/main" id="{2FF7CA86-70F8-40A8-8A02-49BD10C03509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59" name="Straight Connector 458">
                  <a:extLst>
                    <a:ext uri="{FF2B5EF4-FFF2-40B4-BE49-F238E27FC236}">
                      <a16:creationId xmlns:a16="http://schemas.microsoft.com/office/drawing/2014/main" id="{F071858D-DABE-4A78-84A4-A3B2448C087D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60" name="Straight Connector 459">
                  <a:extLst>
                    <a:ext uri="{FF2B5EF4-FFF2-40B4-BE49-F238E27FC236}">
                      <a16:creationId xmlns:a16="http://schemas.microsoft.com/office/drawing/2014/main" id="{EC027D4A-FB47-41F0-9A21-BB747147421A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61" name="Straight Connector 460">
                  <a:extLst>
                    <a:ext uri="{FF2B5EF4-FFF2-40B4-BE49-F238E27FC236}">
                      <a16:creationId xmlns:a16="http://schemas.microsoft.com/office/drawing/2014/main" id="{C912F5E1-D611-4DE1-A48C-D246047C1D41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62" name="Straight Connector 461">
                  <a:extLst>
                    <a:ext uri="{FF2B5EF4-FFF2-40B4-BE49-F238E27FC236}">
                      <a16:creationId xmlns:a16="http://schemas.microsoft.com/office/drawing/2014/main" id="{7F53F359-13C4-4E52-AEBA-C3A8637022F1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63" name="Straight Connector 462">
                  <a:extLst>
                    <a:ext uri="{FF2B5EF4-FFF2-40B4-BE49-F238E27FC236}">
                      <a16:creationId xmlns:a16="http://schemas.microsoft.com/office/drawing/2014/main" id="{4E033B3F-C23E-4D28-9F47-87FC8C597324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64" name="Straight Connector 463">
                  <a:extLst>
                    <a:ext uri="{FF2B5EF4-FFF2-40B4-BE49-F238E27FC236}">
                      <a16:creationId xmlns:a16="http://schemas.microsoft.com/office/drawing/2014/main" id="{C1038ECE-A9B2-4337-B44B-EFBA1B64BC5E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65" name="Straight Connector 464">
                  <a:extLst>
                    <a:ext uri="{FF2B5EF4-FFF2-40B4-BE49-F238E27FC236}">
                      <a16:creationId xmlns:a16="http://schemas.microsoft.com/office/drawing/2014/main" id="{B2739314-25AE-46E9-8EDA-4E7446C9C942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54" name="Rectangle 453">
                <a:extLst>
                  <a:ext uri="{FF2B5EF4-FFF2-40B4-BE49-F238E27FC236}">
                    <a16:creationId xmlns:a16="http://schemas.microsoft.com/office/drawing/2014/main" id="{3C1ED2D2-AD59-42B8-ACD7-365A4D5CFC4E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BAD5B1B2-AA72-44AC-9BE3-3B659DFAE235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56" name="Rectangle 455">
                <a:extLst>
                  <a:ext uri="{FF2B5EF4-FFF2-40B4-BE49-F238E27FC236}">
                    <a16:creationId xmlns:a16="http://schemas.microsoft.com/office/drawing/2014/main" id="{11477122-410A-4017-B641-240928F16E50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50" name="Rectangle 449">
              <a:extLst>
                <a:ext uri="{FF2B5EF4-FFF2-40B4-BE49-F238E27FC236}">
                  <a16:creationId xmlns:a16="http://schemas.microsoft.com/office/drawing/2014/main" id="{AD19EDD8-9FBB-4459-97AD-732E647AB59B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980" kern="0" dirty="0">
                  <a:solidFill>
                    <a:srgbClr val="FFFFFF"/>
                  </a:solidFill>
                  <a:latin typeface="Calibri"/>
                </a:rPr>
                <a:t>web:3</a:t>
              </a:r>
            </a:p>
          </p:txBody>
        </p:sp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59A90BFC-E89F-42B1-9292-5575551C237D}"/>
              </a:ext>
            </a:extLst>
          </p:cNvPr>
          <p:cNvGrpSpPr/>
          <p:nvPr/>
        </p:nvGrpSpPr>
        <p:grpSpPr>
          <a:xfrm>
            <a:off x="11179661" y="1820486"/>
            <a:ext cx="721037" cy="444217"/>
            <a:chOff x="3240661" y="1005909"/>
            <a:chExt cx="540854" cy="333210"/>
          </a:xfrm>
        </p:grpSpPr>
        <p:grpSp>
          <p:nvGrpSpPr>
            <p:cNvPr id="467" name="Group 466">
              <a:extLst>
                <a:ext uri="{FF2B5EF4-FFF2-40B4-BE49-F238E27FC236}">
                  <a16:creationId xmlns:a16="http://schemas.microsoft.com/office/drawing/2014/main" id="{BCE74F36-3724-4BCF-83FE-9C21AFACAA38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469" name="Rectangle 468">
                <a:extLst>
                  <a:ext uri="{FF2B5EF4-FFF2-40B4-BE49-F238E27FC236}">
                    <a16:creationId xmlns:a16="http://schemas.microsoft.com/office/drawing/2014/main" id="{DF398C8E-3442-4706-82E9-6C5540A9A24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C3896B46-AE2B-411C-97EA-82ECD23CADCF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71" name="Group 470">
                <a:extLst>
                  <a:ext uri="{FF2B5EF4-FFF2-40B4-BE49-F238E27FC236}">
                    <a16:creationId xmlns:a16="http://schemas.microsoft.com/office/drawing/2014/main" id="{63EB481E-0BD2-407E-B272-56CBE48706E4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75" name="Straight Connector 474">
                  <a:extLst>
                    <a:ext uri="{FF2B5EF4-FFF2-40B4-BE49-F238E27FC236}">
                      <a16:creationId xmlns:a16="http://schemas.microsoft.com/office/drawing/2014/main" id="{755B401B-6612-4D62-9859-ABF0FF1AC016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6" name="Straight Connector 475">
                  <a:extLst>
                    <a:ext uri="{FF2B5EF4-FFF2-40B4-BE49-F238E27FC236}">
                      <a16:creationId xmlns:a16="http://schemas.microsoft.com/office/drawing/2014/main" id="{77302AA3-A22E-4932-8043-B38BBDA45723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7" name="Straight Connector 476">
                  <a:extLst>
                    <a:ext uri="{FF2B5EF4-FFF2-40B4-BE49-F238E27FC236}">
                      <a16:creationId xmlns:a16="http://schemas.microsoft.com/office/drawing/2014/main" id="{2A6FBC3B-8C48-4C4F-9AD5-80224EC784A4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8" name="Straight Connector 477">
                  <a:extLst>
                    <a:ext uri="{FF2B5EF4-FFF2-40B4-BE49-F238E27FC236}">
                      <a16:creationId xmlns:a16="http://schemas.microsoft.com/office/drawing/2014/main" id="{63F6D49B-ABC6-49BF-96B5-EB1423437F6C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9" name="Straight Connector 478">
                  <a:extLst>
                    <a:ext uri="{FF2B5EF4-FFF2-40B4-BE49-F238E27FC236}">
                      <a16:creationId xmlns:a16="http://schemas.microsoft.com/office/drawing/2014/main" id="{620B78BA-FDBA-4408-937D-477D262BC8AB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2006ABFD-A8FA-41F4-A556-9D2B02DAD6FD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1" name="Straight Connector 480">
                  <a:extLst>
                    <a:ext uri="{FF2B5EF4-FFF2-40B4-BE49-F238E27FC236}">
                      <a16:creationId xmlns:a16="http://schemas.microsoft.com/office/drawing/2014/main" id="{2D8C43C6-9CC9-4500-BCDB-CBE7A564CBD5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2" name="Straight Connector 481">
                  <a:extLst>
                    <a:ext uri="{FF2B5EF4-FFF2-40B4-BE49-F238E27FC236}">
                      <a16:creationId xmlns:a16="http://schemas.microsoft.com/office/drawing/2014/main" id="{E67D3C5C-46BC-4A3F-9796-1E156D5217C8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3" name="Straight Connector 482">
                  <a:extLst>
                    <a:ext uri="{FF2B5EF4-FFF2-40B4-BE49-F238E27FC236}">
                      <a16:creationId xmlns:a16="http://schemas.microsoft.com/office/drawing/2014/main" id="{50FC57E3-0DD3-4A85-BAD0-2F1B9DF61556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72" name="Rectangle 471">
                <a:extLst>
                  <a:ext uri="{FF2B5EF4-FFF2-40B4-BE49-F238E27FC236}">
                    <a16:creationId xmlns:a16="http://schemas.microsoft.com/office/drawing/2014/main" id="{CE8DA58A-5FFB-4732-AF0B-501F49B27380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id="{2DA67331-FB55-4F40-9422-3BB2CF9A4B6E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4" name="Rectangle 473">
                <a:extLst>
                  <a:ext uri="{FF2B5EF4-FFF2-40B4-BE49-F238E27FC236}">
                    <a16:creationId xmlns:a16="http://schemas.microsoft.com/office/drawing/2014/main" id="{CB8276D1-9087-4049-93E1-B97C68DA07E6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68" name="Rectangle 467">
              <a:extLst>
                <a:ext uri="{FF2B5EF4-FFF2-40B4-BE49-F238E27FC236}">
                  <a16:creationId xmlns:a16="http://schemas.microsoft.com/office/drawing/2014/main" id="{8A4597CE-3FEC-4CD4-9AE9-A75086BAA591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980" kern="0" dirty="0">
                  <a:solidFill>
                    <a:srgbClr val="FFFFFF"/>
                  </a:solidFill>
                  <a:latin typeface="Calibri"/>
                </a:rPr>
                <a:t>web:3</a:t>
              </a:r>
            </a:p>
          </p:txBody>
        </p:sp>
      </p:grpSp>
      <p:sp>
        <p:nvSpPr>
          <p:cNvPr id="444" name="Rectangle 443">
            <a:extLst>
              <a:ext uri="{FF2B5EF4-FFF2-40B4-BE49-F238E27FC236}">
                <a16:creationId xmlns:a16="http://schemas.microsoft.com/office/drawing/2014/main" id="{2DD24406-7DFB-4C8D-B528-0E866438F9BB}"/>
              </a:ext>
            </a:extLst>
          </p:cNvPr>
          <p:cNvSpPr/>
          <p:nvPr/>
        </p:nvSpPr>
        <p:spPr>
          <a:xfrm>
            <a:off x="6503795" y="1737793"/>
            <a:ext cx="432259" cy="195816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980" kern="0" dirty="0">
                <a:solidFill>
                  <a:srgbClr val="FFFFFF"/>
                </a:solidFill>
                <a:latin typeface="Calibri"/>
              </a:rPr>
              <a:t>web:3</a:t>
            </a:r>
            <a:endParaRPr lang="en-US" sz="491" kern="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45" name="Rectangle 444">
            <a:extLst>
              <a:ext uri="{FF2B5EF4-FFF2-40B4-BE49-F238E27FC236}">
                <a16:creationId xmlns:a16="http://schemas.microsoft.com/office/drawing/2014/main" id="{370143EF-964C-4B9D-82B0-C3500C657479}"/>
              </a:ext>
            </a:extLst>
          </p:cNvPr>
          <p:cNvSpPr/>
          <p:nvPr/>
        </p:nvSpPr>
        <p:spPr>
          <a:xfrm>
            <a:off x="6503795" y="1737945"/>
            <a:ext cx="432259" cy="195816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980" kern="0" dirty="0">
                <a:solidFill>
                  <a:srgbClr val="FFFFFF"/>
                </a:solidFill>
                <a:latin typeface="Calibri"/>
              </a:rPr>
              <a:t>web:3</a:t>
            </a:r>
            <a:endParaRPr lang="en-US" sz="491" kern="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46" name="Rectangle 445">
            <a:extLst>
              <a:ext uri="{FF2B5EF4-FFF2-40B4-BE49-F238E27FC236}">
                <a16:creationId xmlns:a16="http://schemas.microsoft.com/office/drawing/2014/main" id="{BFDF4BBE-DAD0-4D7E-94EC-7DCF5C2AA660}"/>
              </a:ext>
            </a:extLst>
          </p:cNvPr>
          <p:cNvSpPr/>
          <p:nvPr/>
        </p:nvSpPr>
        <p:spPr>
          <a:xfrm>
            <a:off x="6503795" y="1737945"/>
            <a:ext cx="432259" cy="195816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test:4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47" name="Rectangle 446">
            <a:extLst>
              <a:ext uri="{FF2B5EF4-FFF2-40B4-BE49-F238E27FC236}">
                <a16:creationId xmlns:a16="http://schemas.microsoft.com/office/drawing/2014/main" id="{E4B9E2E2-58B8-461F-AA64-9688FCB9C681}"/>
              </a:ext>
            </a:extLst>
          </p:cNvPr>
          <p:cNvSpPr/>
          <p:nvPr/>
        </p:nvSpPr>
        <p:spPr bwMode="auto">
          <a:xfrm>
            <a:off x="6489306" y="1728265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web:3</a:t>
            </a:r>
          </a:p>
        </p:txBody>
      </p: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E1CB6900-8378-491A-AB5E-9B299953AB3E}"/>
              </a:ext>
            </a:extLst>
          </p:cNvPr>
          <p:cNvGrpSpPr/>
          <p:nvPr/>
        </p:nvGrpSpPr>
        <p:grpSpPr>
          <a:xfrm>
            <a:off x="11177797" y="1416341"/>
            <a:ext cx="721037" cy="444217"/>
            <a:chOff x="3240661" y="1005909"/>
            <a:chExt cx="540854" cy="333210"/>
          </a:xfrm>
        </p:grpSpPr>
        <p:grpSp>
          <p:nvGrpSpPr>
            <p:cNvPr id="485" name="Group 484">
              <a:extLst>
                <a:ext uri="{FF2B5EF4-FFF2-40B4-BE49-F238E27FC236}">
                  <a16:creationId xmlns:a16="http://schemas.microsoft.com/office/drawing/2014/main" id="{B822AB7D-6185-44E9-B70A-4FC3E19E5F2F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487" name="Rectangle 486">
                <a:extLst>
                  <a:ext uri="{FF2B5EF4-FFF2-40B4-BE49-F238E27FC236}">
                    <a16:creationId xmlns:a16="http://schemas.microsoft.com/office/drawing/2014/main" id="{69B8C062-406B-444E-998B-624B1CEB694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88" name="Rectangle 487">
                <a:extLst>
                  <a:ext uri="{FF2B5EF4-FFF2-40B4-BE49-F238E27FC236}">
                    <a16:creationId xmlns:a16="http://schemas.microsoft.com/office/drawing/2014/main" id="{1EAC275E-6BE1-424D-88DF-237B805037BC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89" name="Group 488">
                <a:extLst>
                  <a:ext uri="{FF2B5EF4-FFF2-40B4-BE49-F238E27FC236}">
                    <a16:creationId xmlns:a16="http://schemas.microsoft.com/office/drawing/2014/main" id="{ECB18FEE-0ACD-4646-B0A2-B381A5E6F334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93" name="Straight Connector 492">
                  <a:extLst>
                    <a:ext uri="{FF2B5EF4-FFF2-40B4-BE49-F238E27FC236}">
                      <a16:creationId xmlns:a16="http://schemas.microsoft.com/office/drawing/2014/main" id="{7315BC25-724C-4A62-9F78-CB739CFAEB68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4" name="Straight Connector 493">
                  <a:extLst>
                    <a:ext uri="{FF2B5EF4-FFF2-40B4-BE49-F238E27FC236}">
                      <a16:creationId xmlns:a16="http://schemas.microsoft.com/office/drawing/2014/main" id="{D93F8581-44E5-491B-ACDE-ED7118F4BFE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5" name="Straight Connector 494">
                  <a:extLst>
                    <a:ext uri="{FF2B5EF4-FFF2-40B4-BE49-F238E27FC236}">
                      <a16:creationId xmlns:a16="http://schemas.microsoft.com/office/drawing/2014/main" id="{07E54E26-C964-4442-A460-18AE27D6C939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6" name="Straight Connector 495">
                  <a:extLst>
                    <a:ext uri="{FF2B5EF4-FFF2-40B4-BE49-F238E27FC236}">
                      <a16:creationId xmlns:a16="http://schemas.microsoft.com/office/drawing/2014/main" id="{22242E66-2E12-4CAB-99C9-9AF1441DFC81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7" name="Straight Connector 496">
                  <a:extLst>
                    <a:ext uri="{FF2B5EF4-FFF2-40B4-BE49-F238E27FC236}">
                      <a16:creationId xmlns:a16="http://schemas.microsoft.com/office/drawing/2014/main" id="{0CAE27C9-3464-40D5-A43F-CEA4E80EFD8C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8" name="Straight Connector 497">
                  <a:extLst>
                    <a:ext uri="{FF2B5EF4-FFF2-40B4-BE49-F238E27FC236}">
                      <a16:creationId xmlns:a16="http://schemas.microsoft.com/office/drawing/2014/main" id="{300CE047-A348-416C-9AEF-29E56B0BE11E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9" name="Straight Connector 498">
                  <a:extLst>
                    <a:ext uri="{FF2B5EF4-FFF2-40B4-BE49-F238E27FC236}">
                      <a16:creationId xmlns:a16="http://schemas.microsoft.com/office/drawing/2014/main" id="{35EEB184-8FEE-42E8-9383-F7A3C53412FE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0" name="Straight Connector 499">
                  <a:extLst>
                    <a:ext uri="{FF2B5EF4-FFF2-40B4-BE49-F238E27FC236}">
                      <a16:creationId xmlns:a16="http://schemas.microsoft.com/office/drawing/2014/main" id="{31F971BA-490B-4F6E-A420-40268AFA2735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1" name="Straight Connector 500">
                  <a:extLst>
                    <a:ext uri="{FF2B5EF4-FFF2-40B4-BE49-F238E27FC236}">
                      <a16:creationId xmlns:a16="http://schemas.microsoft.com/office/drawing/2014/main" id="{417BF437-4144-4021-89D6-893F4077EC24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90" name="Rectangle 489">
                <a:extLst>
                  <a:ext uri="{FF2B5EF4-FFF2-40B4-BE49-F238E27FC236}">
                    <a16:creationId xmlns:a16="http://schemas.microsoft.com/office/drawing/2014/main" id="{75F70E46-5BAE-4D2B-BC9B-800C36AA3612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1" name="Rectangle 490">
                <a:extLst>
                  <a:ext uri="{FF2B5EF4-FFF2-40B4-BE49-F238E27FC236}">
                    <a16:creationId xmlns:a16="http://schemas.microsoft.com/office/drawing/2014/main" id="{426F18E9-D7A9-4747-8A92-9E44A7DB5A31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2" name="Rectangle 491">
                <a:extLst>
                  <a:ext uri="{FF2B5EF4-FFF2-40B4-BE49-F238E27FC236}">
                    <a16:creationId xmlns:a16="http://schemas.microsoft.com/office/drawing/2014/main" id="{CF2B1510-F03A-4BE2-8457-87C82EA084CB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170A8BC2-1415-4BE6-A435-7B2FBB5C05D9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980" kern="0" dirty="0">
                  <a:solidFill>
                    <a:srgbClr val="FFFFFF"/>
                  </a:solidFill>
                  <a:latin typeface="Calibri"/>
                </a:rPr>
                <a:t>test:3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726865A-B655-42A8-93E3-AEA5398C8F00}"/>
              </a:ext>
            </a:extLst>
          </p:cNvPr>
          <p:cNvSpPr txBox="1"/>
          <p:nvPr/>
        </p:nvSpPr>
        <p:spPr>
          <a:xfrm>
            <a:off x="236236" y="4760809"/>
            <a:ext cx="1171952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Container OS &amp; Framework Patching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5906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1869">
        <p:fade/>
      </p:transition>
    </mc:Choice>
    <mc:Fallback>
      <p:transition spd="med" advTm="318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07407E-6 L -0.08894 -0.04328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53" y="-2176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59259E-6 L -0.13959 0.02894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79" y="1435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0"/>
                            </p:stCondLst>
                            <p:childTnLst>
                              <p:par>
                                <p:cTn id="89" presetID="9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0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59259E-6 L 0.39492 -0.02754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40" y="-1389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59259E-6 L 0.39584 0.03102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2" y="1551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100"/>
                            </p:stCondLst>
                            <p:childTnLst>
                              <p:par>
                                <p:cTn id="1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600"/>
                            </p:stCondLst>
                            <p:childTnLst>
                              <p:par>
                                <p:cTn id="1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59259E-6 L 0.39557 0.20162 " pathEditMode="relative" rAng="0" ptsTypes="AA">
                                      <p:cBhvr>
                                        <p:cTn id="150" dur="20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79" y="10069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3" grpId="0" animBg="1"/>
      <p:bldP spid="287" grpId="0" animBg="1"/>
      <p:bldP spid="355" grpId="0" animBg="1"/>
      <p:bldP spid="389" grpId="0" animBg="1"/>
      <p:bldP spid="392" grpId="0" animBg="1"/>
      <p:bldP spid="426" grpId="0" animBg="1"/>
      <p:bldP spid="429" grpId="0" animBg="1"/>
      <p:bldP spid="435" grpId="0" animBg="1"/>
      <p:bldP spid="435" grpId="1" animBg="1"/>
      <p:bldP spid="436" grpId="0" animBg="1"/>
      <p:bldP spid="436" grpId="1" animBg="1"/>
      <p:bldP spid="440" grpId="0" animBg="1"/>
      <p:bldP spid="502" grpId="0" animBg="1"/>
      <p:bldP spid="502" grpId="1" animBg="1"/>
      <p:bldP spid="444" grpId="0" animBg="1"/>
      <p:bldP spid="444" grpId="1" animBg="1"/>
      <p:bldP spid="444" grpId="2" animBg="1"/>
      <p:bldP spid="445" grpId="0" animBg="1"/>
      <p:bldP spid="445" grpId="1" animBg="1"/>
      <p:bldP spid="446" grpId="0" animBg="1"/>
      <p:bldP spid="446" grpId="1" animBg="1"/>
      <p:bldP spid="446" grpId="2" animBg="1"/>
      <p:bldP spid="447" grpId="0" animBg="1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37E3FF2-9CEA-4F66-B823-986BF1B19913}"/>
              </a:ext>
            </a:extLst>
          </p:cNvPr>
          <p:cNvGrpSpPr/>
          <p:nvPr/>
        </p:nvGrpSpPr>
        <p:grpSpPr>
          <a:xfrm>
            <a:off x="250244" y="3222882"/>
            <a:ext cx="625473" cy="909207"/>
            <a:chOff x="250242" y="3682288"/>
            <a:chExt cx="625473" cy="909207"/>
          </a:xfrm>
        </p:grpSpPr>
        <p:pic>
          <p:nvPicPr>
            <p:cNvPr id="139" name="Picture 4" descr="Image result for docker hub logo">
              <a:extLst>
                <a:ext uri="{FF2B5EF4-FFF2-40B4-BE49-F238E27FC236}">
                  <a16:creationId xmlns:a16="http://schemas.microsoft.com/office/drawing/2014/main" id="{40EE67FE-8283-4CE1-BF68-46293A96E9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35"/>
            <a:stretch/>
          </p:blipFill>
          <p:spPr bwMode="auto">
            <a:xfrm>
              <a:off x="250242" y="3682288"/>
              <a:ext cx="625473" cy="518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0" name="Picture 12" descr="C:\Users\steve\AppData\Local\Temp\SNAGHTML3c2ca0f.PNG">
              <a:extLst>
                <a:ext uri="{FF2B5EF4-FFF2-40B4-BE49-F238E27FC236}">
                  <a16:creationId xmlns:a16="http://schemas.microsoft.com/office/drawing/2014/main" id="{20C13FBB-F2B2-46CD-8890-540F41F85C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401" y="4187911"/>
              <a:ext cx="439154" cy="403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1" name="Picture 6" descr="Image result for azure event grid">
            <a:extLst>
              <a:ext uri="{FF2B5EF4-FFF2-40B4-BE49-F238E27FC236}">
                <a16:creationId xmlns:a16="http://schemas.microsoft.com/office/drawing/2014/main" id="{4E566ED8-7D15-4DDA-8229-3E4A3683E3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4" r="21894"/>
          <a:stretch/>
        </p:blipFill>
        <p:spPr bwMode="auto">
          <a:xfrm>
            <a:off x="979907" y="3348073"/>
            <a:ext cx="625475" cy="58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E635D20-D94D-4406-8797-5BBDA1AA117F}"/>
                  </a:ext>
                </a:extLst>
              </p:cNvPr>
              <p:cNvSpPr txBox="1"/>
              <p:nvPr/>
            </p:nvSpPr>
            <p:spPr>
              <a:xfrm>
                <a:off x="3476107" y="981658"/>
                <a:ext cx="51713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+ 1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 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𝑙𝑖𝑓𝑒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𝑑𝑒𝑣𝑒𝑙𝑜𝑝𝑚𝑒𝑛𝑡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E635D20-D94D-4406-8797-5BBDA1AA1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107" y="981658"/>
                <a:ext cx="5171352" cy="276999"/>
              </a:xfrm>
              <a:prstGeom prst="rect">
                <a:avLst/>
              </a:prstGeom>
              <a:blipFill>
                <a:blip r:embed="rId7"/>
                <a:stretch>
                  <a:fillRect l="-1178" t="-2222" r="-106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87C459-C657-4759-924B-FD9A8D3FE580}"/>
                  </a:ext>
                </a:extLst>
              </p:cNvPr>
              <p:cNvSpPr txBox="1"/>
              <p:nvPr/>
            </p:nvSpPr>
            <p:spPr>
              <a:xfrm>
                <a:off x="3245773" y="6186357"/>
                <a:ext cx="6667723" cy="276999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𝒑𝒂𝒕𝒄𝒉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𝒄𝒖𝒔𝒕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𝒂𝒑𝒑𝒔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∗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+ 1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</a:schemeClr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𝒍𝒊𝒇𝒆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</a:schemeClr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</a:schemeClr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</a:schemeClr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</a:schemeClr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𝒕𝒉𝒆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</a:schemeClr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</a:schemeClr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𝒂𝒑𝒑</m:t>
                      </m:r>
                    </m:oMath>
                  </m:oMathPara>
                </a14:m>
                <a:endParaRPr lang="en-US" b="1" i="1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87C459-C657-4759-924B-FD9A8D3FE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773" y="6186357"/>
                <a:ext cx="6667723" cy="276999"/>
              </a:xfrm>
              <a:prstGeom prst="rect">
                <a:avLst/>
              </a:prstGeom>
              <a:blipFill>
                <a:blip r:embed="rId8"/>
                <a:stretch>
                  <a:fillRect l="-274" t="-6667" r="-914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8" name="Group 197">
            <a:extLst>
              <a:ext uri="{FF2B5EF4-FFF2-40B4-BE49-F238E27FC236}">
                <a16:creationId xmlns:a16="http://schemas.microsoft.com/office/drawing/2014/main" id="{831A641A-C6B0-4CDF-8FAE-27D4CD17E38C}"/>
              </a:ext>
            </a:extLst>
          </p:cNvPr>
          <p:cNvGrpSpPr/>
          <p:nvPr/>
        </p:nvGrpSpPr>
        <p:grpSpPr>
          <a:xfrm>
            <a:off x="2021351" y="139006"/>
            <a:ext cx="8294224" cy="863536"/>
            <a:chOff x="2021351" y="202173"/>
            <a:chExt cx="8294224" cy="863535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8E278C7A-C759-46A8-9DE8-6434A89F00FC}"/>
                </a:ext>
              </a:extLst>
            </p:cNvPr>
            <p:cNvGrpSpPr/>
            <p:nvPr/>
          </p:nvGrpSpPr>
          <p:grpSpPr>
            <a:xfrm>
              <a:off x="2021351" y="574733"/>
              <a:ext cx="1576088" cy="350933"/>
              <a:chOff x="2021351" y="574733"/>
              <a:chExt cx="1576088" cy="350933"/>
            </a:xfrm>
          </p:grpSpPr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772D7C22-16A4-43EC-A1AE-9B6AC8F049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44259" y="574733"/>
                <a:ext cx="353180" cy="350933"/>
              </a:xfrm>
              <a:prstGeom prst="rect">
                <a:avLst/>
              </a:prstGeom>
            </p:spPr>
          </p:pic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20DB7DFF-9088-49CA-9389-1B84FAA545F8}"/>
                  </a:ext>
                </a:extLst>
              </p:cNvPr>
              <p:cNvSpPr txBox="1"/>
              <p:nvPr/>
            </p:nvSpPr>
            <p:spPr>
              <a:xfrm>
                <a:off x="2021351" y="596312"/>
                <a:ext cx="12581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/>
                  <a:t>1 Pull Request</a:t>
                </a:r>
              </a:p>
            </p:txBody>
          </p: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BDAD6E6B-44A0-4CDA-9489-AB60191562C5}"/>
                </a:ext>
              </a:extLst>
            </p:cNvPr>
            <p:cNvGrpSpPr/>
            <p:nvPr/>
          </p:nvGrpSpPr>
          <p:grpSpPr>
            <a:xfrm>
              <a:off x="3498622" y="254566"/>
              <a:ext cx="1445323" cy="796959"/>
              <a:chOff x="3753808" y="254566"/>
              <a:chExt cx="1445323" cy="796959"/>
            </a:xfrm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3A56EA81-1464-4D98-856E-2795BC9E81F1}"/>
                  </a:ext>
                </a:extLst>
              </p:cNvPr>
              <p:cNvGrpSpPr/>
              <p:nvPr/>
            </p:nvGrpSpPr>
            <p:grpSpPr>
              <a:xfrm>
                <a:off x="4537117" y="254566"/>
                <a:ext cx="662014" cy="796959"/>
                <a:chOff x="4537117" y="254566"/>
                <a:chExt cx="662014" cy="796959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DE37714B-4B45-4E9C-8803-2149471E9C74}"/>
                    </a:ext>
                  </a:extLst>
                </p:cNvPr>
                <p:cNvGrpSpPr/>
                <p:nvPr/>
              </p:nvGrpSpPr>
              <p:grpSpPr>
                <a:xfrm>
                  <a:off x="4537117" y="254566"/>
                  <a:ext cx="662014" cy="332791"/>
                  <a:chOff x="4537117" y="254566"/>
                  <a:chExt cx="662014" cy="332791"/>
                </a:xfrm>
              </p:grpSpPr>
              <p:pic>
                <p:nvPicPr>
                  <p:cNvPr id="111" name="Picture 4" descr="https://zapier.cachefly.net/storage/services/59152a3a91bfe0ddd2fc9b978448593a.128x128.png">
                    <a:extLst>
                      <a:ext uri="{FF2B5EF4-FFF2-40B4-BE49-F238E27FC236}">
                        <a16:creationId xmlns:a16="http://schemas.microsoft.com/office/drawing/2014/main" id="{B1DC42E3-3B0A-4D45-BB83-3D755BCE053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704" t="22115" r="21627" b="23287"/>
                  <a:stretch/>
                </p:blipFill>
                <p:spPr bwMode="auto">
                  <a:xfrm>
                    <a:off x="4537117" y="275510"/>
                    <a:ext cx="287633" cy="26768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2" name="Picture 10" descr="https://wiki.jenkins-ci.org/download/attachments/2916393/logo-title.png?version=1&amp;modificationDate=1302753947000">
                    <a:extLst>
                      <a:ext uri="{FF2B5EF4-FFF2-40B4-BE49-F238E27FC236}">
                        <a16:creationId xmlns:a16="http://schemas.microsoft.com/office/drawing/2014/main" id="{A5823340-BF5E-442B-996A-CBC9B1D0EDA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72203"/>
                  <a:stretch/>
                </p:blipFill>
                <p:spPr bwMode="auto">
                  <a:xfrm>
                    <a:off x="4911498" y="254566"/>
                    <a:ext cx="287633" cy="3327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13" name="Picture 2" descr="image001">
                  <a:extLst>
                    <a:ext uri="{FF2B5EF4-FFF2-40B4-BE49-F238E27FC236}">
                      <a16:creationId xmlns:a16="http://schemas.microsoft.com/office/drawing/2014/main" id="{43EDFA3D-1E8F-4E23-ADF1-E45272B2D10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32" t="33528" r="70984" b="38869"/>
                <a:stretch/>
              </p:blipFill>
              <p:spPr bwMode="auto">
                <a:xfrm>
                  <a:off x="4562301" y="448874"/>
                  <a:ext cx="611646" cy="6026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C702BF7-2247-4048-A6F8-E35E32958B03}"/>
                  </a:ext>
                </a:extLst>
              </p:cNvPr>
              <p:cNvSpPr txBox="1"/>
              <p:nvPr/>
            </p:nvSpPr>
            <p:spPr>
              <a:xfrm>
                <a:off x="3753808" y="596311"/>
                <a:ext cx="8534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/>
                  <a:t>= 1 Build</a:t>
                </a:r>
              </a:p>
            </p:txBody>
          </p: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F2031CA7-F205-46C5-BFD2-EB3CC255343B}"/>
                </a:ext>
              </a:extLst>
            </p:cNvPr>
            <p:cNvGrpSpPr/>
            <p:nvPr/>
          </p:nvGrpSpPr>
          <p:grpSpPr>
            <a:xfrm>
              <a:off x="4845128" y="472888"/>
              <a:ext cx="1355887" cy="554622"/>
              <a:chOff x="5102739" y="472888"/>
              <a:chExt cx="1355887" cy="554622"/>
            </a:xfrm>
          </p:grpSpPr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D3995CCB-9E79-48E1-9DFC-8277AA3C71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04004" y="472888"/>
                <a:ext cx="554622" cy="554622"/>
              </a:xfrm>
              <a:prstGeom prst="rect">
                <a:avLst/>
              </a:prstGeom>
            </p:spPr>
          </p:pic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2B0BA4D3-B0F5-4536-B00E-DE5B78C85929}"/>
                  </a:ext>
                </a:extLst>
              </p:cNvPr>
              <p:cNvSpPr txBox="1"/>
              <p:nvPr/>
            </p:nvSpPr>
            <p:spPr>
              <a:xfrm>
                <a:off x="5102739" y="596311"/>
                <a:ext cx="8534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/>
                  <a:t>= 1 Push</a:t>
                </a:r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9497C892-F60D-4E99-B2E4-17E7FEBFCE3A}"/>
                </a:ext>
              </a:extLst>
            </p:cNvPr>
            <p:cNvGrpSpPr/>
            <p:nvPr/>
          </p:nvGrpSpPr>
          <p:grpSpPr>
            <a:xfrm>
              <a:off x="7149125" y="477465"/>
              <a:ext cx="1369160" cy="545469"/>
              <a:chOff x="7120848" y="477465"/>
              <a:chExt cx="1369160" cy="545469"/>
            </a:xfrm>
          </p:grpSpPr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E84A9A1C-F8B2-43D4-BE9F-C8CB8053CEFD}"/>
                  </a:ext>
                </a:extLst>
              </p:cNvPr>
              <p:cNvSpPr txBox="1"/>
              <p:nvPr/>
            </p:nvSpPr>
            <p:spPr>
              <a:xfrm>
                <a:off x="7120848" y="596312"/>
                <a:ext cx="8534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/>
                  <a:t>= 1 Test</a:t>
                </a:r>
              </a:p>
            </p:txBody>
          </p:sp>
          <p:pic>
            <p:nvPicPr>
              <p:cNvPr id="147" name="Picture 2" descr="Image result for azure container instances logo">
                <a:extLst>
                  <a:ext uri="{FF2B5EF4-FFF2-40B4-BE49-F238E27FC236}">
                    <a16:creationId xmlns:a16="http://schemas.microsoft.com/office/drawing/2014/main" id="{7E898C87-FE26-4A83-BA92-FCFCAC3BF0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641" r="22219"/>
              <a:stretch/>
            </p:blipFill>
            <p:spPr bwMode="auto">
              <a:xfrm>
                <a:off x="7917109" y="477465"/>
                <a:ext cx="572899" cy="545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57F561A2-C418-4A7F-B735-15D32B0B2410}"/>
                </a:ext>
              </a:extLst>
            </p:cNvPr>
            <p:cNvGrpSpPr/>
            <p:nvPr/>
          </p:nvGrpSpPr>
          <p:grpSpPr>
            <a:xfrm>
              <a:off x="8419466" y="507280"/>
              <a:ext cx="1682745" cy="485838"/>
              <a:chOff x="8419466" y="507280"/>
              <a:chExt cx="1682745" cy="485838"/>
            </a:xfrm>
          </p:grpSpPr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67011767-B923-406C-BF56-486ABA5934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464446" y="507280"/>
                <a:ext cx="637765" cy="485838"/>
              </a:xfrm>
              <a:prstGeom prst="rect">
                <a:avLst/>
              </a:prstGeom>
            </p:spPr>
          </p:pic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6C251C2-69ED-4C21-8943-66EE5351C85F}"/>
                  </a:ext>
                </a:extLst>
              </p:cNvPr>
              <p:cNvSpPr txBox="1"/>
              <p:nvPr/>
            </p:nvSpPr>
            <p:spPr>
              <a:xfrm>
                <a:off x="8419466" y="596311"/>
                <a:ext cx="107067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/>
                  <a:t>= 1 Deploy</a:t>
                </a:r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747BA3A9-8FCE-4A8E-840A-615D5C2D71D1}"/>
                </a:ext>
              </a:extLst>
            </p:cNvPr>
            <p:cNvGrpSpPr/>
            <p:nvPr/>
          </p:nvGrpSpPr>
          <p:grpSpPr>
            <a:xfrm>
              <a:off x="6102198" y="533690"/>
              <a:ext cx="1145744" cy="423507"/>
              <a:chOff x="6297267" y="533690"/>
              <a:chExt cx="1145744" cy="423507"/>
            </a:xfrm>
          </p:grpSpPr>
          <p:pic>
            <p:nvPicPr>
              <p:cNvPr id="130" name="Picture 2" descr="Image result for azure security center logo">
                <a:extLst>
                  <a:ext uri="{FF2B5EF4-FFF2-40B4-BE49-F238E27FC236}">
                    <a16:creationId xmlns:a16="http://schemas.microsoft.com/office/drawing/2014/main" id="{EA8E15FB-F02E-4C2D-9D4A-4B9754A9CB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22557" y="533690"/>
                <a:ext cx="320454" cy="4235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C75C3BC-0CE0-4848-9EF9-AD33938FE80C}"/>
                  </a:ext>
                </a:extLst>
              </p:cNvPr>
              <p:cNvSpPr txBox="1"/>
              <p:nvPr/>
            </p:nvSpPr>
            <p:spPr>
              <a:xfrm>
                <a:off x="6297267" y="596311"/>
                <a:ext cx="8534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/>
                  <a:t>= 1 Scan</a:t>
                </a:r>
              </a:p>
            </p:txBody>
          </p:sp>
        </p:grp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E12771CC-0190-4DC9-9F36-42C7DD37FC47}"/>
                </a:ext>
              </a:extLst>
            </p:cNvPr>
            <p:cNvSpPr txBox="1"/>
            <p:nvPr/>
          </p:nvSpPr>
          <p:spPr>
            <a:xfrm>
              <a:off x="2062146" y="211228"/>
              <a:ext cx="22427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Contoso (Returns)</a:t>
              </a: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6E933954-03C3-424C-989D-EC2EE5DD0A5E}"/>
                </a:ext>
              </a:extLst>
            </p:cNvPr>
            <p:cNvSpPr/>
            <p:nvPr/>
          </p:nvSpPr>
          <p:spPr>
            <a:xfrm>
              <a:off x="2071688" y="202173"/>
              <a:ext cx="8243887" cy="863535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0F935A7-8231-4B74-B342-AB009705E674}"/>
              </a:ext>
            </a:extLst>
          </p:cNvPr>
          <p:cNvGrpSpPr/>
          <p:nvPr/>
        </p:nvGrpSpPr>
        <p:grpSpPr>
          <a:xfrm>
            <a:off x="2086454" y="4117717"/>
            <a:ext cx="8253429" cy="863535"/>
            <a:chOff x="2086454" y="4577125"/>
            <a:chExt cx="8253429" cy="863535"/>
          </a:xfrm>
        </p:grpSpPr>
        <p:grpSp>
          <p:nvGrpSpPr>
            <p:cNvPr id="443" name="Group 442">
              <a:extLst>
                <a:ext uri="{FF2B5EF4-FFF2-40B4-BE49-F238E27FC236}">
                  <a16:creationId xmlns:a16="http://schemas.microsoft.com/office/drawing/2014/main" id="{1E85C2D1-5ACC-43D0-950D-A08158C696B3}"/>
                </a:ext>
              </a:extLst>
            </p:cNvPr>
            <p:cNvGrpSpPr/>
            <p:nvPr/>
          </p:nvGrpSpPr>
          <p:grpSpPr>
            <a:xfrm>
              <a:off x="3499746" y="4625754"/>
              <a:ext cx="6404923" cy="811683"/>
              <a:chOff x="3498622" y="2423708"/>
              <a:chExt cx="6404923" cy="811683"/>
            </a:xfrm>
          </p:grpSpPr>
          <p:grpSp>
            <p:nvGrpSpPr>
              <p:cNvPr id="445" name="Group 444">
                <a:extLst>
                  <a:ext uri="{FF2B5EF4-FFF2-40B4-BE49-F238E27FC236}">
                    <a16:creationId xmlns:a16="http://schemas.microsoft.com/office/drawing/2014/main" id="{3173C996-7EAD-4B09-831E-AE58502EC75F}"/>
                  </a:ext>
                </a:extLst>
              </p:cNvPr>
              <p:cNvGrpSpPr/>
              <p:nvPr/>
            </p:nvGrpSpPr>
            <p:grpSpPr>
              <a:xfrm>
                <a:off x="3498622" y="2562028"/>
                <a:ext cx="1257070" cy="673363"/>
                <a:chOff x="3753808" y="402898"/>
                <a:chExt cx="1257070" cy="673363"/>
              </a:xfrm>
            </p:grpSpPr>
            <p:grpSp>
              <p:nvGrpSpPr>
                <p:cNvPr id="478" name="Group 477">
                  <a:extLst>
                    <a:ext uri="{FF2B5EF4-FFF2-40B4-BE49-F238E27FC236}">
                      <a16:creationId xmlns:a16="http://schemas.microsoft.com/office/drawing/2014/main" id="{89FE43CD-1485-42BE-8811-6309EC0AAD19}"/>
                    </a:ext>
                  </a:extLst>
                </p:cNvPr>
                <p:cNvGrpSpPr/>
                <p:nvPr/>
              </p:nvGrpSpPr>
              <p:grpSpPr>
                <a:xfrm>
                  <a:off x="4725370" y="402898"/>
                  <a:ext cx="285508" cy="673363"/>
                  <a:chOff x="4725370" y="402898"/>
                  <a:chExt cx="285508" cy="673363"/>
                </a:xfrm>
              </p:grpSpPr>
              <p:pic>
                <p:nvPicPr>
                  <p:cNvPr id="482" name="Picture 2" descr="image001">
                    <a:extLst>
                      <a:ext uri="{FF2B5EF4-FFF2-40B4-BE49-F238E27FC236}">
                        <a16:creationId xmlns:a16="http://schemas.microsoft.com/office/drawing/2014/main" id="{90143B93-4E62-43CE-91D3-339169F65A5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32" t="33528" r="70984" b="38869"/>
                  <a:stretch/>
                </p:blipFill>
                <p:spPr bwMode="auto">
                  <a:xfrm>
                    <a:off x="4725370" y="402898"/>
                    <a:ext cx="285508" cy="281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83" name="Picture 2" descr="image001">
                    <a:extLst>
                      <a:ext uri="{FF2B5EF4-FFF2-40B4-BE49-F238E27FC236}">
                        <a16:creationId xmlns:a16="http://schemas.microsoft.com/office/drawing/2014/main" id="{8BC4C4EF-8C03-4490-BEF9-21772D16393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32" t="33528" r="70984" b="38869"/>
                  <a:stretch/>
                </p:blipFill>
                <p:spPr bwMode="auto">
                  <a:xfrm>
                    <a:off x="4725370" y="600635"/>
                    <a:ext cx="285508" cy="281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84" name="Picture 2" descr="image001">
                    <a:extLst>
                      <a:ext uri="{FF2B5EF4-FFF2-40B4-BE49-F238E27FC236}">
                        <a16:creationId xmlns:a16="http://schemas.microsoft.com/office/drawing/2014/main" id="{25092E42-0F96-439E-9299-8C566250BC3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32" t="33528" r="70984" b="38869"/>
                  <a:stretch/>
                </p:blipFill>
                <p:spPr bwMode="auto">
                  <a:xfrm>
                    <a:off x="4725370" y="794951"/>
                    <a:ext cx="285508" cy="281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479" name="TextBox 478">
                  <a:extLst>
                    <a:ext uri="{FF2B5EF4-FFF2-40B4-BE49-F238E27FC236}">
                      <a16:creationId xmlns:a16="http://schemas.microsoft.com/office/drawing/2014/main" id="{7764014D-CE5A-43E0-9B7A-BBDB39675A4D}"/>
                    </a:ext>
                  </a:extLst>
                </p:cNvPr>
                <p:cNvSpPr txBox="1"/>
                <p:nvPr/>
              </p:nvSpPr>
              <p:spPr>
                <a:xfrm>
                  <a:off x="3753808" y="443526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Build</a:t>
                  </a:r>
                </a:p>
              </p:txBody>
            </p:sp>
            <p:sp>
              <p:nvSpPr>
                <p:cNvPr id="480" name="TextBox 479">
                  <a:extLst>
                    <a:ext uri="{FF2B5EF4-FFF2-40B4-BE49-F238E27FC236}">
                      <a16:creationId xmlns:a16="http://schemas.microsoft.com/office/drawing/2014/main" id="{4542B82E-5B2E-411D-B54C-9607BB3824A1}"/>
                    </a:ext>
                  </a:extLst>
                </p:cNvPr>
                <p:cNvSpPr txBox="1"/>
                <p:nvPr/>
              </p:nvSpPr>
              <p:spPr>
                <a:xfrm>
                  <a:off x="3753808" y="641263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Build</a:t>
                  </a:r>
                </a:p>
              </p:txBody>
            </p:sp>
            <p:sp>
              <p:nvSpPr>
                <p:cNvPr id="481" name="TextBox 480">
                  <a:extLst>
                    <a:ext uri="{FF2B5EF4-FFF2-40B4-BE49-F238E27FC236}">
                      <a16:creationId xmlns:a16="http://schemas.microsoft.com/office/drawing/2014/main" id="{3260B80B-CA34-4A45-91FB-F206F68DE28F}"/>
                    </a:ext>
                  </a:extLst>
                </p:cNvPr>
                <p:cNvSpPr txBox="1"/>
                <p:nvPr/>
              </p:nvSpPr>
              <p:spPr>
                <a:xfrm>
                  <a:off x="3753808" y="835580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Build</a:t>
                  </a:r>
                </a:p>
              </p:txBody>
            </p:sp>
          </p:grpSp>
          <p:grpSp>
            <p:nvGrpSpPr>
              <p:cNvPr id="446" name="Group 445">
                <a:extLst>
                  <a:ext uri="{FF2B5EF4-FFF2-40B4-BE49-F238E27FC236}">
                    <a16:creationId xmlns:a16="http://schemas.microsoft.com/office/drawing/2014/main" id="{EC8A2C31-E680-4337-92D9-879F846AD628}"/>
                  </a:ext>
                </a:extLst>
              </p:cNvPr>
              <p:cNvGrpSpPr/>
              <p:nvPr/>
            </p:nvGrpSpPr>
            <p:grpSpPr>
              <a:xfrm>
                <a:off x="4845128" y="2573238"/>
                <a:ext cx="1208021" cy="650943"/>
                <a:chOff x="5102739" y="414108"/>
                <a:chExt cx="1208021" cy="650943"/>
              </a:xfrm>
            </p:grpSpPr>
            <p:pic>
              <p:nvPicPr>
                <p:cNvPr id="472" name="Picture 471">
                  <a:extLst>
                    <a:ext uri="{FF2B5EF4-FFF2-40B4-BE49-F238E27FC236}">
                      <a16:creationId xmlns:a16="http://schemas.microsoft.com/office/drawing/2014/main" id="{9ACBB98B-6FBE-4206-A5AA-9908499700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51870" y="414108"/>
                  <a:ext cx="258890" cy="258890"/>
                </a:xfrm>
                <a:prstGeom prst="rect">
                  <a:avLst/>
                </a:prstGeom>
              </p:spPr>
            </p:pic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209109DC-0FAF-498F-A25F-FC16F27EDC47}"/>
                    </a:ext>
                  </a:extLst>
                </p:cNvPr>
                <p:cNvSpPr txBox="1"/>
                <p:nvPr/>
              </p:nvSpPr>
              <p:spPr>
                <a:xfrm>
                  <a:off x="5102739" y="443525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Push</a:t>
                  </a:r>
                </a:p>
              </p:txBody>
            </p:sp>
            <p:pic>
              <p:nvPicPr>
                <p:cNvPr id="474" name="Picture 473">
                  <a:extLst>
                    <a:ext uri="{FF2B5EF4-FFF2-40B4-BE49-F238E27FC236}">
                      <a16:creationId xmlns:a16="http://schemas.microsoft.com/office/drawing/2014/main" id="{C51AA0BE-9E11-4A74-BDFB-808BFCB07C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51870" y="611845"/>
                  <a:ext cx="258890" cy="258890"/>
                </a:xfrm>
                <a:prstGeom prst="rect">
                  <a:avLst/>
                </a:prstGeom>
              </p:spPr>
            </p:pic>
            <p:sp>
              <p:nvSpPr>
                <p:cNvPr id="475" name="TextBox 474">
                  <a:extLst>
                    <a:ext uri="{FF2B5EF4-FFF2-40B4-BE49-F238E27FC236}">
                      <a16:creationId xmlns:a16="http://schemas.microsoft.com/office/drawing/2014/main" id="{D77446EE-B7ED-463F-979D-929CCFD9EE30}"/>
                    </a:ext>
                  </a:extLst>
                </p:cNvPr>
                <p:cNvSpPr txBox="1"/>
                <p:nvPr/>
              </p:nvSpPr>
              <p:spPr>
                <a:xfrm>
                  <a:off x="5102739" y="641263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Push</a:t>
                  </a:r>
                </a:p>
              </p:txBody>
            </p:sp>
            <p:pic>
              <p:nvPicPr>
                <p:cNvPr id="476" name="Picture 475">
                  <a:extLst>
                    <a:ext uri="{FF2B5EF4-FFF2-40B4-BE49-F238E27FC236}">
                      <a16:creationId xmlns:a16="http://schemas.microsoft.com/office/drawing/2014/main" id="{46A43127-03F9-465A-B942-E7BEA17ED4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51870" y="806161"/>
                  <a:ext cx="258890" cy="258890"/>
                </a:xfrm>
                <a:prstGeom prst="rect">
                  <a:avLst/>
                </a:prstGeom>
              </p:spPr>
            </p:pic>
            <p:sp>
              <p:nvSpPr>
                <p:cNvPr id="477" name="TextBox 476">
                  <a:extLst>
                    <a:ext uri="{FF2B5EF4-FFF2-40B4-BE49-F238E27FC236}">
                      <a16:creationId xmlns:a16="http://schemas.microsoft.com/office/drawing/2014/main" id="{6881EF58-80A3-4BFD-9AA1-FCAB5C324B82}"/>
                    </a:ext>
                  </a:extLst>
                </p:cNvPr>
                <p:cNvSpPr txBox="1"/>
                <p:nvPr/>
              </p:nvSpPr>
              <p:spPr>
                <a:xfrm>
                  <a:off x="5102739" y="835579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Push</a:t>
                  </a:r>
                </a:p>
              </p:txBody>
            </p:sp>
          </p:grpSp>
          <p:grpSp>
            <p:nvGrpSpPr>
              <p:cNvPr id="447" name="Group 446">
                <a:extLst>
                  <a:ext uri="{FF2B5EF4-FFF2-40B4-BE49-F238E27FC236}">
                    <a16:creationId xmlns:a16="http://schemas.microsoft.com/office/drawing/2014/main" id="{65C961CB-4A6D-4BC6-AF22-BC7B70665165}"/>
                  </a:ext>
                </a:extLst>
              </p:cNvPr>
              <p:cNvGrpSpPr/>
              <p:nvPr/>
            </p:nvGrpSpPr>
            <p:grpSpPr>
              <a:xfrm>
                <a:off x="7149125" y="2602656"/>
                <a:ext cx="1175725" cy="592108"/>
                <a:chOff x="7120848" y="443526"/>
                <a:chExt cx="1175725" cy="592108"/>
              </a:xfrm>
            </p:grpSpPr>
            <p:sp>
              <p:nvSpPr>
                <p:cNvPr id="466" name="TextBox 465">
                  <a:extLst>
                    <a:ext uri="{FF2B5EF4-FFF2-40B4-BE49-F238E27FC236}">
                      <a16:creationId xmlns:a16="http://schemas.microsoft.com/office/drawing/2014/main" id="{3C8B4834-DA79-4598-9AB2-D51E3384601D}"/>
                    </a:ext>
                  </a:extLst>
                </p:cNvPr>
                <p:cNvSpPr txBox="1"/>
                <p:nvPr/>
              </p:nvSpPr>
              <p:spPr>
                <a:xfrm>
                  <a:off x="7120848" y="443526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Test</a:t>
                  </a:r>
                </a:p>
              </p:txBody>
            </p:sp>
            <p:pic>
              <p:nvPicPr>
                <p:cNvPr id="467" name="Picture 2" descr="Image result for azure container instances logo">
                  <a:extLst>
                    <a:ext uri="{FF2B5EF4-FFF2-40B4-BE49-F238E27FC236}">
                      <a16:creationId xmlns:a16="http://schemas.microsoft.com/office/drawing/2014/main" id="{F5FEB49C-9F3D-42A2-B3F4-AB46CA07D18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41" r="22219"/>
                <a:stretch/>
              </p:blipFill>
              <p:spPr bwMode="auto">
                <a:xfrm>
                  <a:off x="8110545" y="454992"/>
                  <a:ext cx="186028" cy="177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68" name="TextBox 467">
                  <a:extLst>
                    <a:ext uri="{FF2B5EF4-FFF2-40B4-BE49-F238E27FC236}">
                      <a16:creationId xmlns:a16="http://schemas.microsoft.com/office/drawing/2014/main" id="{21975C21-903D-4D45-9B57-C844D8BCB44D}"/>
                    </a:ext>
                  </a:extLst>
                </p:cNvPr>
                <p:cNvSpPr txBox="1"/>
                <p:nvPr/>
              </p:nvSpPr>
              <p:spPr>
                <a:xfrm>
                  <a:off x="7120848" y="641264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Test</a:t>
                  </a:r>
                </a:p>
              </p:txBody>
            </p:sp>
            <p:pic>
              <p:nvPicPr>
                <p:cNvPr id="469" name="Picture 2" descr="Image result for azure container instances logo">
                  <a:extLst>
                    <a:ext uri="{FF2B5EF4-FFF2-40B4-BE49-F238E27FC236}">
                      <a16:creationId xmlns:a16="http://schemas.microsoft.com/office/drawing/2014/main" id="{5DA984ED-AFB0-4004-9C06-A847BBA2D8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41" r="22219"/>
                <a:stretch/>
              </p:blipFill>
              <p:spPr bwMode="auto">
                <a:xfrm>
                  <a:off x="8110545" y="652729"/>
                  <a:ext cx="186028" cy="177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70" name="TextBox 469">
                  <a:extLst>
                    <a:ext uri="{FF2B5EF4-FFF2-40B4-BE49-F238E27FC236}">
                      <a16:creationId xmlns:a16="http://schemas.microsoft.com/office/drawing/2014/main" id="{3F281F54-7A45-4FFE-8D51-8A5D58BA652A}"/>
                    </a:ext>
                  </a:extLst>
                </p:cNvPr>
                <p:cNvSpPr txBox="1"/>
                <p:nvPr/>
              </p:nvSpPr>
              <p:spPr>
                <a:xfrm>
                  <a:off x="7120848" y="835579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Test</a:t>
                  </a:r>
                </a:p>
              </p:txBody>
            </p:sp>
            <p:pic>
              <p:nvPicPr>
                <p:cNvPr id="471" name="Picture 2" descr="Image result for azure container instances logo">
                  <a:extLst>
                    <a:ext uri="{FF2B5EF4-FFF2-40B4-BE49-F238E27FC236}">
                      <a16:creationId xmlns:a16="http://schemas.microsoft.com/office/drawing/2014/main" id="{6A6B51DA-B0B8-4424-AFC5-69D27A6004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41" r="22219"/>
                <a:stretch/>
              </p:blipFill>
              <p:spPr bwMode="auto">
                <a:xfrm>
                  <a:off x="8110545" y="847045"/>
                  <a:ext cx="186028" cy="177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448" name="Group 447">
                <a:extLst>
                  <a:ext uri="{FF2B5EF4-FFF2-40B4-BE49-F238E27FC236}">
                    <a16:creationId xmlns:a16="http://schemas.microsoft.com/office/drawing/2014/main" id="{F9439036-1F17-4FCC-8694-7EC9430E8172}"/>
                  </a:ext>
                </a:extLst>
              </p:cNvPr>
              <p:cNvGrpSpPr/>
              <p:nvPr/>
            </p:nvGrpSpPr>
            <p:grpSpPr>
              <a:xfrm>
                <a:off x="8419466" y="2602656"/>
                <a:ext cx="1484079" cy="592107"/>
                <a:chOff x="8419466" y="443526"/>
                <a:chExt cx="1484079" cy="592107"/>
              </a:xfrm>
            </p:grpSpPr>
            <p:pic>
              <p:nvPicPr>
                <p:cNvPr id="460" name="Picture 459">
                  <a:extLst>
                    <a:ext uri="{FF2B5EF4-FFF2-40B4-BE49-F238E27FC236}">
                      <a16:creationId xmlns:a16="http://schemas.microsoft.com/office/drawing/2014/main" id="{85AEAB3C-8969-4DD0-844F-42ED68FC9B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63113" y="451975"/>
                  <a:ext cx="240432" cy="183156"/>
                </a:xfrm>
                <a:prstGeom prst="rect">
                  <a:avLst/>
                </a:prstGeom>
              </p:spPr>
            </p:pic>
            <p:sp>
              <p:nvSpPr>
                <p:cNvPr id="461" name="TextBox 460">
                  <a:extLst>
                    <a:ext uri="{FF2B5EF4-FFF2-40B4-BE49-F238E27FC236}">
                      <a16:creationId xmlns:a16="http://schemas.microsoft.com/office/drawing/2014/main" id="{43436BA8-BD90-46A7-85F4-1D08708D8C07}"/>
                    </a:ext>
                  </a:extLst>
                </p:cNvPr>
                <p:cNvSpPr txBox="1"/>
                <p:nvPr/>
              </p:nvSpPr>
              <p:spPr>
                <a:xfrm>
                  <a:off x="8419466" y="443526"/>
                  <a:ext cx="1070678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Deploy</a:t>
                  </a:r>
                </a:p>
              </p:txBody>
            </p:sp>
            <p:pic>
              <p:nvPicPr>
                <p:cNvPr id="462" name="Picture 461">
                  <a:extLst>
                    <a:ext uri="{FF2B5EF4-FFF2-40B4-BE49-F238E27FC236}">
                      <a16:creationId xmlns:a16="http://schemas.microsoft.com/office/drawing/2014/main" id="{4F11FF61-B159-456D-8F24-7F9F9776FA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63113" y="649712"/>
                  <a:ext cx="240432" cy="183156"/>
                </a:xfrm>
                <a:prstGeom prst="rect">
                  <a:avLst/>
                </a:prstGeom>
              </p:spPr>
            </p:pic>
            <p:sp>
              <p:nvSpPr>
                <p:cNvPr id="463" name="TextBox 462">
                  <a:extLst>
                    <a:ext uri="{FF2B5EF4-FFF2-40B4-BE49-F238E27FC236}">
                      <a16:creationId xmlns:a16="http://schemas.microsoft.com/office/drawing/2014/main" id="{116C5637-4C37-4E2A-9153-A8BD3141F7B6}"/>
                    </a:ext>
                  </a:extLst>
                </p:cNvPr>
                <p:cNvSpPr txBox="1"/>
                <p:nvPr/>
              </p:nvSpPr>
              <p:spPr>
                <a:xfrm>
                  <a:off x="8419466" y="641265"/>
                  <a:ext cx="1070678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Deploy</a:t>
                  </a:r>
                </a:p>
              </p:txBody>
            </p:sp>
            <p:pic>
              <p:nvPicPr>
                <p:cNvPr id="464" name="Picture 463">
                  <a:extLst>
                    <a:ext uri="{FF2B5EF4-FFF2-40B4-BE49-F238E27FC236}">
                      <a16:creationId xmlns:a16="http://schemas.microsoft.com/office/drawing/2014/main" id="{473794CD-087B-403A-B79B-607D6027F7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63113" y="844028"/>
                  <a:ext cx="240432" cy="183156"/>
                </a:xfrm>
                <a:prstGeom prst="rect">
                  <a:avLst/>
                </a:prstGeom>
              </p:spPr>
            </p:pic>
            <p:sp>
              <p:nvSpPr>
                <p:cNvPr id="465" name="TextBox 464">
                  <a:extLst>
                    <a:ext uri="{FF2B5EF4-FFF2-40B4-BE49-F238E27FC236}">
                      <a16:creationId xmlns:a16="http://schemas.microsoft.com/office/drawing/2014/main" id="{F091DA74-9509-4844-863B-DEA52C111F18}"/>
                    </a:ext>
                  </a:extLst>
                </p:cNvPr>
                <p:cNvSpPr txBox="1"/>
                <p:nvPr/>
              </p:nvSpPr>
              <p:spPr>
                <a:xfrm>
                  <a:off x="8419466" y="835578"/>
                  <a:ext cx="1070678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Deploy</a:t>
                  </a:r>
                </a:p>
              </p:txBody>
            </p:sp>
          </p:grpSp>
          <p:grpSp>
            <p:nvGrpSpPr>
              <p:cNvPr id="449" name="Group 448">
                <a:extLst>
                  <a:ext uri="{FF2B5EF4-FFF2-40B4-BE49-F238E27FC236}">
                    <a16:creationId xmlns:a16="http://schemas.microsoft.com/office/drawing/2014/main" id="{AB7C8522-82D7-42E4-884C-DDB09BECB52B}"/>
                  </a:ext>
                </a:extLst>
              </p:cNvPr>
              <p:cNvGrpSpPr/>
              <p:nvPr/>
            </p:nvGrpSpPr>
            <p:grpSpPr>
              <a:xfrm>
                <a:off x="6102198" y="2602656"/>
                <a:ext cx="1060309" cy="592108"/>
                <a:chOff x="6297267" y="443526"/>
                <a:chExt cx="1060309" cy="592108"/>
              </a:xfrm>
            </p:grpSpPr>
            <p:pic>
              <p:nvPicPr>
                <p:cNvPr id="454" name="Picture 2" descr="Image result for azure security center logo">
                  <a:extLst>
                    <a:ext uri="{FF2B5EF4-FFF2-40B4-BE49-F238E27FC236}">
                      <a16:creationId xmlns:a16="http://schemas.microsoft.com/office/drawing/2014/main" id="{9CC3DF75-59ED-4AF7-B567-E3593D283C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7992" y="444709"/>
                  <a:ext cx="149584" cy="197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55" name="TextBox 454">
                  <a:extLst>
                    <a:ext uri="{FF2B5EF4-FFF2-40B4-BE49-F238E27FC236}">
                      <a16:creationId xmlns:a16="http://schemas.microsoft.com/office/drawing/2014/main" id="{7A6583CE-4893-42DE-9AC3-3266AD5990B2}"/>
                    </a:ext>
                  </a:extLst>
                </p:cNvPr>
                <p:cNvSpPr txBox="1"/>
                <p:nvPr/>
              </p:nvSpPr>
              <p:spPr>
                <a:xfrm>
                  <a:off x="6297267" y="443526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Scan</a:t>
                  </a:r>
                </a:p>
              </p:txBody>
            </p:sp>
            <p:pic>
              <p:nvPicPr>
                <p:cNvPr id="456" name="Picture 2" descr="Image result for azure security center logo">
                  <a:extLst>
                    <a:ext uri="{FF2B5EF4-FFF2-40B4-BE49-F238E27FC236}">
                      <a16:creationId xmlns:a16="http://schemas.microsoft.com/office/drawing/2014/main" id="{A2B60362-54A6-4C98-962A-EFDB907BC8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7992" y="642446"/>
                  <a:ext cx="149584" cy="197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57" name="TextBox 456">
                  <a:extLst>
                    <a:ext uri="{FF2B5EF4-FFF2-40B4-BE49-F238E27FC236}">
                      <a16:creationId xmlns:a16="http://schemas.microsoft.com/office/drawing/2014/main" id="{0ACD1383-7792-4FF6-897C-48B7205DC357}"/>
                    </a:ext>
                  </a:extLst>
                </p:cNvPr>
                <p:cNvSpPr txBox="1"/>
                <p:nvPr/>
              </p:nvSpPr>
              <p:spPr>
                <a:xfrm>
                  <a:off x="6297267" y="641264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Scan</a:t>
                  </a:r>
                </a:p>
              </p:txBody>
            </p:sp>
            <p:pic>
              <p:nvPicPr>
                <p:cNvPr id="458" name="Picture 2" descr="Image result for azure security center logo">
                  <a:extLst>
                    <a:ext uri="{FF2B5EF4-FFF2-40B4-BE49-F238E27FC236}">
                      <a16:creationId xmlns:a16="http://schemas.microsoft.com/office/drawing/2014/main" id="{FE4382D5-8907-4C0E-A511-5E39357FF48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7992" y="836762"/>
                  <a:ext cx="149584" cy="197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59" name="TextBox 458">
                  <a:extLst>
                    <a:ext uri="{FF2B5EF4-FFF2-40B4-BE49-F238E27FC236}">
                      <a16:creationId xmlns:a16="http://schemas.microsoft.com/office/drawing/2014/main" id="{55CEFC33-159B-4B9C-B079-82B2CC57932F}"/>
                    </a:ext>
                  </a:extLst>
                </p:cNvPr>
                <p:cNvSpPr txBox="1"/>
                <p:nvPr/>
              </p:nvSpPr>
              <p:spPr>
                <a:xfrm>
                  <a:off x="6297267" y="835579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Scan</a:t>
                  </a:r>
                </a:p>
              </p:txBody>
            </p:sp>
          </p:grpSp>
          <p:pic>
            <p:nvPicPr>
              <p:cNvPr id="452" name="Picture 4" descr="https://zapier.cachefly.net/storage/services/59152a3a91bfe0ddd2fc9b978448593a.128x128.png">
                <a:extLst>
                  <a:ext uri="{FF2B5EF4-FFF2-40B4-BE49-F238E27FC236}">
                    <a16:creationId xmlns:a16="http://schemas.microsoft.com/office/drawing/2014/main" id="{2137909B-448A-41F3-8B2A-CFBA5E2739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04" t="22115" r="21627" b="23287"/>
              <a:stretch/>
            </p:blipFill>
            <p:spPr bwMode="auto">
              <a:xfrm>
                <a:off x="4331423" y="2436200"/>
                <a:ext cx="212958" cy="198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3" name="Picture 10" descr="https://wiki.jenkins-ci.org/download/attachments/2916393/logo-title.png?version=1&amp;modificationDate=1302753947000">
                <a:extLst>
                  <a:ext uri="{FF2B5EF4-FFF2-40B4-BE49-F238E27FC236}">
                    <a16:creationId xmlns:a16="http://schemas.microsoft.com/office/drawing/2014/main" id="{A952D0F7-AE91-46F3-BF82-0B3F6D5262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2203"/>
              <a:stretch/>
            </p:blipFill>
            <p:spPr bwMode="auto">
              <a:xfrm>
                <a:off x="4705804" y="2423708"/>
                <a:ext cx="212958" cy="2463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28996B87-36D4-4568-A6A1-E0891710C3CD}"/>
                </a:ext>
              </a:extLst>
            </p:cNvPr>
            <p:cNvSpPr txBox="1"/>
            <p:nvPr/>
          </p:nvSpPr>
          <p:spPr>
            <a:xfrm>
              <a:off x="2086454" y="4586180"/>
              <a:ext cx="1998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Adventure Works</a:t>
              </a:r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CDECB7F3-91BE-4949-89A6-4084AB7EA2B0}"/>
                </a:ext>
              </a:extLst>
            </p:cNvPr>
            <p:cNvSpPr/>
            <p:nvPr/>
          </p:nvSpPr>
          <p:spPr>
            <a:xfrm>
              <a:off x="2095996" y="4577125"/>
              <a:ext cx="8243887" cy="863535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6B84FE2-7494-4817-BFD3-1F4CB1228669}"/>
              </a:ext>
            </a:extLst>
          </p:cNvPr>
          <p:cNvGrpSpPr/>
          <p:nvPr/>
        </p:nvGrpSpPr>
        <p:grpSpPr>
          <a:xfrm>
            <a:off x="2095998" y="5027505"/>
            <a:ext cx="8243887" cy="868664"/>
            <a:chOff x="2095996" y="5486916"/>
            <a:chExt cx="8243887" cy="868664"/>
          </a:xfrm>
        </p:grpSpPr>
        <p:grpSp>
          <p:nvGrpSpPr>
            <p:cNvPr id="485" name="Group 484">
              <a:extLst>
                <a:ext uri="{FF2B5EF4-FFF2-40B4-BE49-F238E27FC236}">
                  <a16:creationId xmlns:a16="http://schemas.microsoft.com/office/drawing/2014/main" id="{C1D628A9-F6FF-4F67-8AF8-2C8478216DA5}"/>
                </a:ext>
              </a:extLst>
            </p:cNvPr>
            <p:cNvGrpSpPr/>
            <p:nvPr/>
          </p:nvGrpSpPr>
          <p:grpSpPr>
            <a:xfrm>
              <a:off x="3500308" y="5543897"/>
              <a:ext cx="6404923" cy="811683"/>
              <a:chOff x="3498622" y="2423708"/>
              <a:chExt cx="6404923" cy="811683"/>
            </a:xfrm>
          </p:grpSpPr>
          <p:grpSp>
            <p:nvGrpSpPr>
              <p:cNvPr id="487" name="Group 486">
                <a:extLst>
                  <a:ext uri="{FF2B5EF4-FFF2-40B4-BE49-F238E27FC236}">
                    <a16:creationId xmlns:a16="http://schemas.microsoft.com/office/drawing/2014/main" id="{1F8A366A-B0AD-4CAF-AF30-8B2BC7F46C1D}"/>
                  </a:ext>
                </a:extLst>
              </p:cNvPr>
              <p:cNvGrpSpPr/>
              <p:nvPr/>
            </p:nvGrpSpPr>
            <p:grpSpPr>
              <a:xfrm>
                <a:off x="3498622" y="2562028"/>
                <a:ext cx="1257070" cy="673363"/>
                <a:chOff x="3753808" y="402898"/>
                <a:chExt cx="1257070" cy="673363"/>
              </a:xfrm>
            </p:grpSpPr>
            <p:grpSp>
              <p:nvGrpSpPr>
                <p:cNvPr id="520" name="Group 519">
                  <a:extLst>
                    <a:ext uri="{FF2B5EF4-FFF2-40B4-BE49-F238E27FC236}">
                      <a16:creationId xmlns:a16="http://schemas.microsoft.com/office/drawing/2014/main" id="{5AB091DB-151E-454E-B359-E7B39C44913A}"/>
                    </a:ext>
                  </a:extLst>
                </p:cNvPr>
                <p:cNvGrpSpPr/>
                <p:nvPr/>
              </p:nvGrpSpPr>
              <p:grpSpPr>
                <a:xfrm>
                  <a:off x="4725370" y="402898"/>
                  <a:ext cx="285508" cy="673363"/>
                  <a:chOff x="4725370" y="402898"/>
                  <a:chExt cx="285508" cy="673363"/>
                </a:xfrm>
              </p:grpSpPr>
              <p:pic>
                <p:nvPicPr>
                  <p:cNvPr id="524" name="Picture 2" descr="image001">
                    <a:extLst>
                      <a:ext uri="{FF2B5EF4-FFF2-40B4-BE49-F238E27FC236}">
                        <a16:creationId xmlns:a16="http://schemas.microsoft.com/office/drawing/2014/main" id="{1499D48B-A4D7-49C2-AF7B-239CD445A87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32" t="33528" r="70984" b="38869"/>
                  <a:stretch/>
                </p:blipFill>
                <p:spPr bwMode="auto">
                  <a:xfrm>
                    <a:off x="4725370" y="402898"/>
                    <a:ext cx="285508" cy="281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525" name="Picture 2" descr="image001">
                    <a:extLst>
                      <a:ext uri="{FF2B5EF4-FFF2-40B4-BE49-F238E27FC236}">
                        <a16:creationId xmlns:a16="http://schemas.microsoft.com/office/drawing/2014/main" id="{B8F4EC3C-3EF9-4704-BE75-10CAE9031B2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32" t="33528" r="70984" b="38869"/>
                  <a:stretch/>
                </p:blipFill>
                <p:spPr bwMode="auto">
                  <a:xfrm>
                    <a:off x="4725370" y="600635"/>
                    <a:ext cx="285508" cy="281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526" name="Picture 2" descr="image001">
                    <a:extLst>
                      <a:ext uri="{FF2B5EF4-FFF2-40B4-BE49-F238E27FC236}">
                        <a16:creationId xmlns:a16="http://schemas.microsoft.com/office/drawing/2014/main" id="{654F2B3A-3661-4046-9BC7-6AA4D3D83E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32" t="33528" r="70984" b="38869"/>
                  <a:stretch/>
                </p:blipFill>
                <p:spPr bwMode="auto">
                  <a:xfrm>
                    <a:off x="4725370" y="794951"/>
                    <a:ext cx="285508" cy="281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521" name="TextBox 520">
                  <a:extLst>
                    <a:ext uri="{FF2B5EF4-FFF2-40B4-BE49-F238E27FC236}">
                      <a16:creationId xmlns:a16="http://schemas.microsoft.com/office/drawing/2014/main" id="{3EC57EE0-7498-4D40-BD94-878F14710FD2}"/>
                    </a:ext>
                  </a:extLst>
                </p:cNvPr>
                <p:cNvSpPr txBox="1"/>
                <p:nvPr/>
              </p:nvSpPr>
              <p:spPr>
                <a:xfrm>
                  <a:off x="3753808" y="443526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Build</a:t>
                  </a:r>
                </a:p>
              </p:txBody>
            </p:sp>
            <p:sp>
              <p:nvSpPr>
                <p:cNvPr id="522" name="TextBox 521">
                  <a:extLst>
                    <a:ext uri="{FF2B5EF4-FFF2-40B4-BE49-F238E27FC236}">
                      <a16:creationId xmlns:a16="http://schemas.microsoft.com/office/drawing/2014/main" id="{8703A048-2293-491C-80BE-DBB523246F3F}"/>
                    </a:ext>
                  </a:extLst>
                </p:cNvPr>
                <p:cNvSpPr txBox="1"/>
                <p:nvPr/>
              </p:nvSpPr>
              <p:spPr>
                <a:xfrm>
                  <a:off x="3753808" y="641263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Build</a:t>
                  </a:r>
                </a:p>
              </p:txBody>
            </p:sp>
            <p:sp>
              <p:nvSpPr>
                <p:cNvPr id="523" name="TextBox 522">
                  <a:extLst>
                    <a:ext uri="{FF2B5EF4-FFF2-40B4-BE49-F238E27FC236}">
                      <a16:creationId xmlns:a16="http://schemas.microsoft.com/office/drawing/2014/main" id="{2F146FEA-EB67-48D2-AC0E-C538AEE2F6FC}"/>
                    </a:ext>
                  </a:extLst>
                </p:cNvPr>
                <p:cNvSpPr txBox="1"/>
                <p:nvPr/>
              </p:nvSpPr>
              <p:spPr>
                <a:xfrm>
                  <a:off x="3753808" y="835580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Build</a:t>
                  </a:r>
                </a:p>
              </p:txBody>
            </p:sp>
          </p:grpSp>
          <p:grpSp>
            <p:nvGrpSpPr>
              <p:cNvPr id="488" name="Group 487">
                <a:extLst>
                  <a:ext uri="{FF2B5EF4-FFF2-40B4-BE49-F238E27FC236}">
                    <a16:creationId xmlns:a16="http://schemas.microsoft.com/office/drawing/2014/main" id="{5296B2B8-92D6-42C4-81CB-29C40FA35DCF}"/>
                  </a:ext>
                </a:extLst>
              </p:cNvPr>
              <p:cNvGrpSpPr/>
              <p:nvPr/>
            </p:nvGrpSpPr>
            <p:grpSpPr>
              <a:xfrm>
                <a:off x="4845128" y="2573238"/>
                <a:ext cx="1208021" cy="650943"/>
                <a:chOff x="5102739" y="414108"/>
                <a:chExt cx="1208021" cy="650943"/>
              </a:xfrm>
            </p:grpSpPr>
            <p:pic>
              <p:nvPicPr>
                <p:cNvPr id="514" name="Picture 513">
                  <a:extLst>
                    <a:ext uri="{FF2B5EF4-FFF2-40B4-BE49-F238E27FC236}">
                      <a16:creationId xmlns:a16="http://schemas.microsoft.com/office/drawing/2014/main" id="{D14A850D-6510-424D-897E-34E61F39C3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51870" y="414108"/>
                  <a:ext cx="258890" cy="258890"/>
                </a:xfrm>
                <a:prstGeom prst="rect">
                  <a:avLst/>
                </a:prstGeom>
              </p:spPr>
            </p:pic>
            <p:sp>
              <p:nvSpPr>
                <p:cNvPr id="515" name="TextBox 514">
                  <a:extLst>
                    <a:ext uri="{FF2B5EF4-FFF2-40B4-BE49-F238E27FC236}">
                      <a16:creationId xmlns:a16="http://schemas.microsoft.com/office/drawing/2014/main" id="{BAE0EAA2-73CF-43BD-9139-B7FF05915E6E}"/>
                    </a:ext>
                  </a:extLst>
                </p:cNvPr>
                <p:cNvSpPr txBox="1"/>
                <p:nvPr/>
              </p:nvSpPr>
              <p:spPr>
                <a:xfrm>
                  <a:off x="5102739" y="443525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Push</a:t>
                  </a:r>
                </a:p>
              </p:txBody>
            </p:sp>
            <p:pic>
              <p:nvPicPr>
                <p:cNvPr id="516" name="Picture 515">
                  <a:extLst>
                    <a:ext uri="{FF2B5EF4-FFF2-40B4-BE49-F238E27FC236}">
                      <a16:creationId xmlns:a16="http://schemas.microsoft.com/office/drawing/2014/main" id="{185C2C13-4E44-4F10-9448-FD4E910751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51870" y="611845"/>
                  <a:ext cx="258890" cy="258890"/>
                </a:xfrm>
                <a:prstGeom prst="rect">
                  <a:avLst/>
                </a:prstGeom>
              </p:spPr>
            </p:pic>
            <p:sp>
              <p:nvSpPr>
                <p:cNvPr id="517" name="TextBox 516">
                  <a:extLst>
                    <a:ext uri="{FF2B5EF4-FFF2-40B4-BE49-F238E27FC236}">
                      <a16:creationId xmlns:a16="http://schemas.microsoft.com/office/drawing/2014/main" id="{154857AE-E7E1-4617-AC2A-F0BA8136171A}"/>
                    </a:ext>
                  </a:extLst>
                </p:cNvPr>
                <p:cNvSpPr txBox="1"/>
                <p:nvPr/>
              </p:nvSpPr>
              <p:spPr>
                <a:xfrm>
                  <a:off x="5102739" y="641263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Push</a:t>
                  </a:r>
                </a:p>
              </p:txBody>
            </p:sp>
            <p:pic>
              <p:nvPicPr>
                <p:cNvPr id="518" name="Picture 517">
                  <a:extLst>
                    <a:ext uri="{FF2B5EF4-FFF2-40B4-BE49-F238E27FC236}">
                      <a16:creationId xmlns:a16="http://schemas.microsoft.com/office/drawing/2014/main" id="{A331C98A-EDC9-4657-8BE1-ECBB08207A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51870" y="806161"/>
                  <a:ext cx="258890" cy="258890"/>
                </a:xfrm>
                <a:prstGeom prst="rect">
                  <a:avLst/>
                </a:prstGeom>
              </p:spPr>
            </p:pic>
            <p:sp>
              <p:nvSpPr>
                <p:cNvPr id="519" name="TextBox 518">
                  <a:extLst>
                    <a:ext uri="{FF2B5EF4-FFF2-40B4-BE49-F238E27FC236}">
                      <a16:creationId xmlns:a16="http://schemas.microsoft.com/office/drawing/2014/main" id="{5CE260E1-5390-4B67-B903-790731618C5F}"/>
                    </a:ext>
                  </a:extLst>
                </p:cNvPr>
                <p:cNvSpPr txBox="1"/>
                <p:nvPr/>
              </p:nvSpPr>
              <p:spPr>
                <a:xfrm>
                  <a:off x="5102739" y="835579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Push</a:t>
                  </a:r>
                </a:p>
              </p:txBody>
            </p:sp>
          </p:grpSp>
          <p:grpSp>
            <p:nvGrpSpPr>
              <p:cNvPr id="489" name="Group 488">
                <a:extLst>
                  <a:ext uri="{FF2B5EF4-FFF2-40B4-BE49-F238E27FC236}">
                    <a16:creationId xmlns:a16="http://schemas.microsoft.com/office/drawing/2014/main" id="{020C9ECC-9DDF-4A9B-A24A-4DE6B1CE1C44}"/>
                  </a:ext>
                </a:extLst>
              </p:cNvPr>
              <p:cNvGrpSpPr/>
              <p:nvPr/>
            </p:nvGrpSpPr>
            <p:grpSpPr>
              <a:xfrm>
                <a:off x="7149125" y="2602656"/>
                <a:ext cx="1175725" cy="592108"/>
                <a:chOff x="7120848" y="443526"/>
                <a:chExt cx="1175725" cy="592108"/>
              </a:xfrm>
            </p:grpSpPr>
            <p:sp>
              <p:nvSpPr>
                <p:cNvPr id="508" name="TextBox 507">
                  <a:extLst>
                    <a:ext uri="{FF2B5EF4-FFF2-40B4-BE49-F238E27FC236}">
                      <a16:creationId xmlns:a16="http://schemas.microsoft.com/office/drawing/2014/main" id="{FFBC05AE-81DB-4BBB-90A6-F659E01A7644}"/>
                    </a:ext>
                  </a:extLst>
                </p:cNvPr>
                <p:cNvSpPr txBox="1"/>
                <p:nvPr/>
              </p:nvSpPr>
              <p:spPr>
                <a:xfrm>
                  <a:off x="7120848" y="443526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Test</a:t>
                  </a:r>
                </a:p>
              </p:txBody>
            </p:sp>
            <p:pic>
              <p:nvPicPr>
                <p:cNvPr id="509" name="Picture 2" descr="Image result for azure container instances logo">
                  <a:extLst>
                    <a:ext uri="{FF2B5EF4-FFF2-40B4-BE49-F238E27FC236}">
                      <a16:creationId xmlns:a16="http://schemas.microsoft.com/office/drawing/2014/main" id="{2CAC9029-7490-4541-9D97-EF644C0C0DE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41" r="22219"/>
                <a:stretch/>
              </p:blipFill>
              <p:spPr bwMode="auto">
                <a:xfrm>
                  <a:off x="8110545" y="454992"/>
                  <a:ext cx="186028" cy="177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10" name="TextBox 509">
                  <a:extLst>
                    <a:ext uri="{FF2B5EF4-FFF2-40B4-BE49-F238E27FC236}">
                      <a16:creationId xmlns:a16="http://schemas.microsoft.com/office/drawing/2014/main" id="{9F0D9E8A-A2E1-4330-8DE5-1D095CA952DD}"/>
                    </a:ext>
                  </a:extLst>
                </p:cNvPr>
                <p:cNvSpPr txBox="1"/>
                <p:nvPr/>
              </p:nvSpPr>
              <p:spPr>
                <a:xfrm>
                  <a:off x="7120848" y="641264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Test</a:t>
                  </a:r>
                </a:p>
              </p:txBody>
            </p:sp>
            <p:pic>
              <p:nvPicPr>
                <p:cNvPr id="511" name="Picture 2" descr="Image result for azure container instances logo">
                  <a:extLst>
                    <a:ext uri="{FF2B5EF4-FFF2-40B4-BE49-F238E27FC236}">
                      <a16:creationId xmlns:a16="http://schemas.microsoft.com/office/drawing/2014/main" id="{D802EF19-DD55-407A-987B-1E8C040D5C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41" r="22219"/>
                <a:stretch/>
              </p:blipFill>
              <p:spPr bwMode="auto">
                <a:xfrm>
                  <a:off x="8110545" y="652729"/>
                  <a:ext cx="186028" cy="177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12" name="TextBox 511">
                  <a:extLst>
                    <a:ext uri="{FF2B5EF4-FFF2-40B4-BE49-F238E27FC236}">
                      <a16:creationId xmlns:a16="http://schemas.microsoft.com/office/drawing/2014/main" id="{64CD2010-ED0E-48D1-BB9B-F9BE7F26E046}"/>
                    </a:ext>
                  </a:extLst>
                </p:cNvPr>
                <p:cNvSpPr txBox="1"/>
                <p:nvPr/>
              </p:nvSpPr>
              <p:spPr>
                <a:xfrm>
                  <a:off x="7120848" y="835579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Test</a:t>
                  </a:r>
                </a:p>
              </p:txBody>
            </p:sp>
            <p:pic>
              <p:nvPicPr>
                <p:cNvPr id="513" name="Picture 2" descr="Image result for azure container instances logo">
                  <a:extLst>
                    <a:ext uri="{FF2B5EF4-FFF2-40B4-BE49-F238E27FC236}">
                      <a16:creationId xmlns:a16="http://schemas.microsoft.com/office/drawing/2014/main" id="{2F74332C-8EE8-498C-A062-8CAF384F49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41" r="22219"/>
                <a:stretch/>
              </p:blipFill>
              <p:spPr bwMode="auto">
                <a:xfrm>
                  <a:off x="8110545" y="847045"/>
                  <a:ext cx="186028" cy="177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490" name="Group 489">
                <a:extLst>
                  <a:ext uri="{FF2B5EF4-FFF2-40B4-BE49-F238E27FC236}">
                    <a16:creationId xmlns:a16="http://schemas.microsoft.com/office/drawing/2014/main" id="{F7F9E571-C9FD-49FD-9BC6-5EE824CEF2BD}"/>
                  </a:ext>
                </a:extLst>
              </p:cNvPr>
              <p:cNvGrpSpPr/>
              <p:nvPr/>
            </p:nvGrpSpPr>
            <p:grpSpPr>
              <a:xfrm>
                <a:off x="8419466" y="2602656"/>
                <a:ext cx="1484079" cy="592107"/>
                <a:chOff x="8419466" y="443526"/>
                <a:chExt cx="1484079" cy="592107"/>
              </a:xfrm>
            </p:grpSpPr>
            <p:pic>
              <p:nvPicPr>
                <p:cNvPr id="502" name="Picture 501">
                  <a:extLst>
                    <a:ext uri="{FF2B5EF4-FFF2-40B4-BE49-F238E27FC236}">
                      <a16:creationId xmlns:a16="http://schemas.microsoft.com/office/drawing/2014/main" id="{F27601C0-F3F5-48B5-AC15-E261E411ED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63113" y="451975"/>
                  <a:ext cx="240432" cy="183156"/>
                </a:xfrm>
                <a:prstGeom prst="rect">
                  <a:avLst/>
                </a:prstGeom>
              </p:spPr>
            </p:pic>
            <p:sp>
              <p:nvSpPr>
                <p:cNvPr id="503" name="TextBox 502">
                  <a:extLst>
                    <a:ext uri="{FF2B5EF4-FFF2-40B4-BE49-F238E27FC236}">
                      <a16:creationId xmlns:a16="http://schemas.microsoft.com/office/drawing/2014/main" id="{022005CF-3EAF-4BA3-9ADE-E4CB54A4C785}"/>
                    </a:ext>
                  </a:extLst>
                </p:cNvPr>
                <p:cNvSpPr txBox="1"/>
                <p:nvPr/>
              </p:nvSpPr>
              <p:spPr>
                <a:xfrm>
                  <a:off x="8419466" y="443526"/>
                  <a:ext cx="1070678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Deploy</a:t>
                  </a:r>
                </a:p>
              </p:txBody>
            </p:sp>
            <p:pic>
              <p:nvPicPr>
                <p:cNvPr id="504" name="Picture 503">
                  <a:extLst>
                    <a:ext uri="{FF2B5EF4-FFF2-40B4-BE49-F238E27FC236}">
                      <a16:creationId xmlns:a16="http://schemas.microsoft.com/office/drawing/2014/main" id="{6977D369-20E4-42B8-935D-1A352B3192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63113" y="649712"/>
                  <a:ext cx="240432" cy="183156"/>
                </a:xfrm>
                <a:prstGeom prst="rect">
                  <a:avLst/>
                </a:prstGeom>
              </p:spPr>
            </p:pic>
            <p:sp>
              <p:nvSpPr>
                <p:cNvPr id="505" name="TextBox 504">
                  <a:extLst>
                    <a:ext uri="{FF2B5EF4-FFF2-40B4-BE49-F238E27FC236}">
                      <a16:creationId xmlns:a16="http://schemas.microsoft.com/office/drawing/2014/main" id="{38CC486F-E071-467D-A218-712B6D246DB1}"/>
                    </a:ext>
                  </a:extLst>
                </p:cNvPr>
                <p:cNvSpPr txBox="1"/>
                <p:nvPr/>
              </p:nvSpPr>
              <p:spPr>
                <a:xfrm>
                  <a:off x="8419466" y="641265"/>
                  <a:ext cx="1070678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Deploy</a:t>
                  </a:r>
                </a:p>
              </p:txBody>
            </p:sp>
            <p:pic>
              <p:nvPicPr>
                <p:cNvPr id="506" name="Picture 505">
                  <a:extLst>
                    <a:ext uri="{FF2B5EF4-FFF2-40B4-BE49-F238E27FC236}">
                      <a16:creationId xmlns:a16="http://schemas.microsoft.com/office/drawing/2014/main" id="{CDE66544-7DEE-4AC3-80AB-B2CC739F47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63113" y="844028"/>
                  <a:ext cx="240432" cy="183156"/>
                </a:xfrm>
                <a:prstGeom prst="rect">
                  <a:avLst/>
                </a:prstGeom>
              </p:spPr>
            </p:pic>
            <p:sp>
              <p:nvSpPr>
                <p:cNvPr id="507" name="TextBox 506">
                  <a:extLst>
                    <a:ext uri="{FF2B5EF4-FFF2-40B4-BE49-F238E27FC236}">
                      <a16:creationId xmlns:a16="http://schemas.microsoft.com/office/drawing/2014/main" id="{4E9E6759-B37D-43B1-B687-650349015B63}"/>
                    </a:ext>
                  </a:extLst>
                </p:cNvPr>
                <p:cNvSpPr txBox="1"/>
                <p:nvPr/>
              </p:nvSpPr>
              <p:spPr>
                <a:xfrm>
                  <a:off x="8419466" y="835578"/>
                  <a:ext cx="1070678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Deploy</a:t>
                  </a:r>
                </a:p>
              </p:txBody>
            </p:sp>
          </p:grpSp>
          <p:grpSp>
            <p:nvGrpSpPr>
              <p:cNvPr id="491" name="Group 490">
                <a:extLst>
                  <a:ext uri="{FF2B5EF4-FFF2-40B4-BE49-F238E27FC236}">
                    <a16:creationId xmlns:a16="http://schemas.microsoft.com/office/drawing/2014/main" id="{22E3D41B-6C1F-4F23-BF1B-C5127CDD3764}"/>
                  </a:ext>
                </a:extLst>
              </p:cNvPr>
              <p:cNvGrpSpPr/>
              <p:nvPr/>
            </p:nvGrpSpPr>
            <p:grpSpPr>
              <a:xfrm>
                <a:off x="6102198" y="2602656"/>
                <a:ext cx="1060309" cy="592108"/>
                <a:chOff x="6297267" y="443526"/>
                <a:chExt cx="1060309" cy="592108"/>
              </a:xfrm>
            </p:grpSpPr>
            <p:pic>
              <p:nvPicPr>
                <p:cNvPr id="496" name="Picture 2" descr="Image result for azure security center logo">
                  <a:extLst>
                    <a:ext uri="{FF2B5EF4-FFF2-40B4-BE49-F238E27FC236}">
                      <a16:creationId xmlns:a16="http://schemas.microsoft.com/office/drawing/2014/main" id="{0F7A462E-F09C-4A8F-8C1B-ED38A656EDA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7992" y="444709"/>
                  <a:ext cx="149584" cy="197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97" name="TextBox 496">
                  <a:extLst>
                    <a:ext uri="{FF2B5EF4-FFF2-40B4-BE49-F238E27FC236}">
                      <a16:creationId xmlns:a16="http://schemas.microsoft.com/office/drawing/2014/main" id="{3D040D8A-0F06-4C38-8846-246EB277B763}"/>
                    </a:ext>
                  </a:extLst>
                </p:cNvPr>
                <p:cNvSpPr txBox="1"/>
                <p:nvPr/>
              </p:nvSpPr>
              <p:spPr>
                <a:xfrm>
                  <a:off x="6297267" y="443526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Scan</a:t>
                  </a:r>
                </a:p>
              </p:txBody>
            </p:sp>
            <p:pic>
              <p:nvPicPr>
                <p:cNvPr id="498" name="Picture 2" descr="Image result for azure security center logo">
                  <a:extLst>
                    <a:ext uri="{FF2B5EF4-FFF2-40B4-BE49-F238E27FC236}">
                      <a16:creationId xmlns:a16="http://schemas.microsoft.com/office/drawing/2014/main" id="{E3D059E7-1659-4EB5-8ED5-EC82295E1F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7992" y="642446"/>
                  <a:ext cx="149584" cy="197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99" name="TextBox 498">
                  <a:extLst>
                    <a:ext uri="{FF2B5EF4-FFF2-40B4-BE49-F238E27FC236}">
                      <a16:creationId xmlns:a16="http://schemas.microsoft.com/office/drawing/2014/main" id="{3230E415-C0BB-4138-884B-DEB070B3523F}"/>
                    </a:ext>
                  </a:extLst>
                </p:cNvPr>
                <p:cNvSpPr txBox="1"/>
                <p:nvPr/>
              </p:nvSpPr>
              <p:spPr>
                <a:xfrm>
                  <a:off x="6297267" y="641264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Scan</a:t>
                  </a:r>
                </a:p>
              </p:txBody>
            </p:sp>
            <p:pic>
              <p:nvPicPr>
                <p:cNvPr id="500" name="Picture 2" descr="Image result for azure security center logo">
                  <a:extLst>
                    <a:ext uri="{FF2B5EF4-FFF2-40B4-BE49-F238E27FC236}">
                      <a16:creationId xmlns:a16="http://schemas.microsoft.com/office/drawing/2014/main" id="{82E9D585-0B64-4C67-A44A-870C34B0E9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7992" y="836762"/>
                  <a:ext cx="149584" cy="197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01" name="TextBox 500">
                  <a:extLst>
                    <a:ext uri="{FF2B5EF4-FFF2-40B4-BE49-F238E27FC236}">
                      <a16:creationId xmlns:a16="http://schemas.microsoft.com/office/drawing/2014/main" id="{AFB4F17C-9CCC-463C-88DA-28AB075B1346}"/>
                    </a:ext>
                  </a:extLst>
                </p:cNvPr>
                <p:cNvSpPr txBox="1"/>
                <p:nvPr/>
              </p:nvSpPr>
              <p:spPr>
                <a:xfrm>
                  <a:off x="6297267" y="835579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Scan</a:t>
                  </a:r>
                </a:p>
              </p:txBody>
            </p:sp>
          </p:grpSp>
          <p:pic>
            <p:nvPicPr>
              <p:cNvPr id="494" name="Picture 4" descr="https://zapier.cachefly.net/storage/services/59152a3a91bfe0ddd2fc9b978448593a.128x128.png">
                <a:extLst>
                  <a:ext uri="{FF2B5EF4-FFF2-40B4-BE49-F238E27FC236}">
                    <a16:creationId xmlns:a16="http://schemas.microsoft.com/office/drawing/2014/main" id="{976F71CE-D075-4AC9-8F26-E230BEE05D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04" t="22115" r="21627" b="23287"/>
              <a:stretch/>
            </p:blipFill>
            <p:spPr bwMode="auto">
              <a:xfrm>
                <a:off x="4331423" y="2436200"/>
                <a:ext cx="212958" cy="198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5" name="Picture 10" descr="https://wiki.jenkins-ci.org/download/attachments/2916393/logo-title.png?version=1&amp;modificationDate=1302753947000">
                <a:extLst>
                  <a:ext uri="{FF2B5EF4-FFF2-40B4-BE49-F238E27FC236}">
                    <a16:creationId xmlns:a16="http://schemas.microsoft.com/office/drawing/2014/main" id="{AA5EB1CF-D741-4BC8-983F-D2EFCEB878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2203"/>
              <a:stretch/>
            </p:blipFill>
            <p:spPr bwMode="auto">
              <a:xfrm>
                <a:off x="4705804" y="2423708"/>
                <a:ext cx="212958" cy="2463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54465CD9-5EB9-4940-9E33-C48A98BDC586}"/>
                </a:ext>
              </a:extLst>
            </p:cNvPr>
            <p:cNvSpPr txBox="1"/>
            <p:nvPr/>
          </p:nvSpPr>
          <p:spPr>
            <a:xfrm>
              <a:off x="2098609" y="5495971"/>
              <a:ext cx="12429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/>
                <a:t>Fabrikam</a:t>
              </a:r>
              <a:endParaRPr lang="en-US" sz="1600" b="1" dirty="0"/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A90F232D-8503-4B2C-A3DD-8894AD51F8E5}"/>
                </a:ext>
              </a:extLst>
            </p:cNvPr>
            <p:cNvSpPr/>
            <p:nvPr/>
          </p:nvSpPr>
          <p:spPr>
            <a:xfrm>
              <a:off x="2095996" y="5486916"/>
              <a:ext cx="8243887" cy="863535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4A46EEFA-9D31-4105-8468-C7009175A1E9}"/>
              </a:ext>
            </a:extLst>
          </p:cNvPr>
          <p:cNvCxnSpPr>
            <a:cxnSpLocks/>
            <a:stCxn id="141" idx="0"/>
          </p:cNvCxnSpPr>
          <p:nvPr/>
        </p:nvCxnSpPr>
        <p:spPr>
          <a:xfrm flipV="1">
            <a:off x="1292645" y="1976091"/>
            <a:ext cx="728707" cy="1371983"/>
          </a:xfrm>
          <a:prstGeom prst="line">
            <a:avLst/>
          </a:prstGeom>
          <a:ln w="57150" cap="flat" cmpd="sng" algn="ctr">
            <a:solidFill>
              <a:schemeClr val="accent4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F42414A9-A526-4309-864B-F7C5054F74EE}"/>
              </a:ext>
            </a:extLst>
          </p:cNvPr>
          <p:cNvCxnSpPr>
            <a:cxnSpLocks/>
            <a:stCxn id="141" idx="3"/>
            <a:endCxn id="233" idx="1"/>
          </p:cNvCxnSpPr>
          <p:nvPr/>
        </p:nvCxnSpPr>
        <p:spPr>
          <a:xfrm flipV="1">
            <a:off x="1605381" y="2729903"/>
            <a:ext cx="466307" cy="910251"/>
          </a:xfrm>
          <a:prstGeom prst="line">
            <a:avLst/>
          </a:prstGeom>
          <a:ln w="57150" cap="flat" cmpd="sng" algn="ctr">
            <a:solidFill>
              <a:schemeClr val="accent4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C1CC6B79-C14A-4E88-8B82-103058EB7439}"/>
              </a:ext>
            </a:extLst>
          </p:cNvPr>
          <p:cNvCxnSpPr>
            <a:cxnSpLocks/>
            <a:stCxn id="141" idx="3"/>
            <a:endCxn id="256" idx="1"/>
          </p:cNvCxnSpPr>
          <p:nvPr/>
        </p:nvCxnSpPr>
        <p:spPr>
          <a:xfrm flipV="1">
            <a:off x="1605382" y="3639695"/>
            <a:ext cx="478461" cy="459"/>
          </a:xfrm>
          <a:prstGeom prst="line">
            <a:avLst/>
          </a:prstGeom>
          <a:ln w="57150" cap="flat" cmpd="sng" algn="ctr">
            <a:solidFill>
              <a:schemeClr val="accent4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87CBC765-C28B-4EC4-AEDF-7BB0498911C5}"/>
              </a:ext>
            </a:extLst>
          </p:cNvPr>
          <p:cNvCxnSpPr>
            <a:cxnSpLocks/>
            <a:stCxn id="141" idx="3"/>
            <a:endCxn id="279" idx="1"/>
          </p:cNvCxnSpPr>
          <p:nvPr/>
        </p:nvCxnSpPr>
        <p:spPr>
          <a:xfrm>
            <a:off x="1605382" y="3640154"/>
            <a:ext cx="490615" cy="909332"/>
          </a:xfrm>
          <a:prstGeom prst="line">
            <a:avLst/>
          </a:prstGeom>
          <a:ln w="57150" cap="flat" cmpd="sng" algn="ctr">
            <a:solidFill>
              <a:schemeClr val="accent4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8AC8EC98-786F-4E85-AE73-BBB8357614C6}"/>
              </a:ext>
            </a:extLst>
          </p:cNvPr>
          <p:cNvCxnSpPr>
            <a:cxnSpLocks/>
            <a:stCxn id="141" idx="2"/>
            <a:endCxn id="302" idx="1"/>
          </p:cNvCxnSpPr>
          <p:nvPr/>
        </p:nvCxnSpPr>
        <p:spPr>
          <a:xfrm>
            <a:off x="1292644" y="3932233"/>
            <a:ext cx="803352" cy="1527043"/>
          </a:xfrm>
          <a:prstGeom prst="line">
            <a:avLst/>
          </a:prstGeom>
          <a:ln w="57150" cap="flat" cmpd="sng" algn="ctr">
            <a:solidFill>
              <a:schemeClr val="accent4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065E584A-B0E5-4B3C-AAA6-BA848A9869E3}"/>
              </a:ext>
            </a:extLst>
          </p:cNvPr>
          <p:cNvGrpSpPr/>
          <p:nvPr/>
        </p:nvGrpSpPr>
        <p:grpSpPr>
          <a:xfrm>
            <a:off x="2062147" y="2298133"/>
            <a:ext cx="8253428" cy="874088"/>
            <a:chOff x="2062147" y="2757543"/>
            <a:chExt cx="8253428" cy="874088"/>
          </a:xfrm>
        </p:grpSpPr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68768472-E0C1-4545-877C-A3E5A829927B}"/>
                </a:ext>
              </a:extLst>
            </p:cNvPr>
            <p:cNvSpPr txBox="1"/>
            <p:nvPr/>
          </p:nvSpPr>
          <p:spPr>
            <a:xfrm>
              <a:off x="2062147" y="2766598"/>
              <a:ext cx="14894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Northwind</a:t>
              </a: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A33C3522-5497-4C3A-9D2E-9B80399C0277}"/>
                </a:ext>
              </a:extLst>
            </p:cNvPr>
            <p:cNvSpPr/>
            <p:nvPr/>
          </p:nvSpPr>
          <p:spPr>
            <a:xfrm>
              <a:off x="2071688" y="2757543"/>
              <a:ext cx="8243887" cy="863535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0" name="Group 399">
              <a:extLst>
                <a:ext uri="{FF2B5EF4-FFF2-40B4-BE49-F238E27FC236}">
                  <a16:creationId xmlns:a16="http://schemas.microsoft.com/office/drawing/2014/main" id="{650100E8-B7B8-487B-82F9-61A2FE79E285}"/>
                </a:ext>
              </a:extLst>
            </p:cNvPr>
            <p:cNvGrpSpPr/>
            <p:nvPr/>
          </p:nvGrpSpPr>
          <p:grpSpPr>
            <a:xfrm>
              <a:off x="3498622" y="2819948"/>
              <a:ext cx="6404923" cy="811683"/>
              <a:chOff x="3498622" y="2423708"/>
              <a:chExt cx="6404923" cy="811683"/>
            </a:xfrm>
          </p:grpSpPr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C179C721-4ACF-4196-9F64-75D646E298EE}"/>
                  </a:ext>
                </a:extLst>
              </p:cNvPr>
              <p:cNvGrpSpPr/>
              <p:nvPr/>
            </p:nvGrpSpPr>
            <p:grpSpPr>
              <a:xfrm>
                <a:off x="3498622" y="2562028"/>
                <a:ext cx="1257070" cy="673363"/>
                <a:chOff x="3753808" y="402898"/>
                <a:chExt cx="1257070" cy="673363"/>
              </a:xfrm>
            </p:grpSpPr>
            <p:grpSp>
              <p:nvGrpSpPr>
                <p:cNvPr id="242" name="Group 241">
                  <a:extLst>
                    <a:ext uri="{FF2B5EF4-FFF2-40B4-BE49-F238E27FC236}">
                      <a16:creationId xmlns:a16="http://schemas.microsoft.com/office/drawing/2014/main" id="{6248C000-F7C8-4459-B8C0-2A1FFF4E3810}"/>
                    </a:ext>
                  </a:extLst>
                </p:cNvPr>
                <p:cNvGrpSpPr/>
                <p:nvPr/>
              </p:nvGrpSpPr>
              <p:grpSpPr>
                <a:xfrm>
                  <a:off x="4725370" y="402898"/>
                  <a:ext cx="285508" cy="673363"/>
                  <a:chOff x="4725370" y="402898"/>
                  <a:chExt cx="285508" cy="673363"/>
                </a:xfrm>
              </p:grpSpPr>
              <p:pic>
                <p:nvPicPr>
                  <p:cNvPr id="245" name="Picture 2" descr="image001">
                    <a:extLst>
                      <a:ext uri="{FF2B5EF4-FFF2-40B4-BE49-F238E27FC236}">
                        <a16:creationId xmlns:a16="http://schemas.microsoft.com/office/drawing/2014/main" id="{636950DA-FE4E-404E-BF59-9351D7B33B0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32" t="33528" r="70984" b="38869"/>
                  <a:stretch/>
                </p:blipFill>
                <p:spPr bwMode="auto">
                  <a:xfrm>
                    <a:off x="4725370" y="402898"/>
                    <a:ext cx="285508" cy="281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34" name="Picture 2" descr="image001">
                    <a:extLst>
                      <a:ext uri="{FF2B5EF4-FFF2-40B4-BE49-F238E27FC236}">
                        <a16:creationId xmlns:a16="http://schemas.microsoft.com/office/drawing/2014/main" id="{FEA6CB0D-3108-413C-AF3D-1BC57F3BA6E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32" t="33528" r="70984" b="38869"/>
                  <a:stretch/>
                </p:blipFill>
                <p:spPr bwMode="auto">
                  <a:xfrm>
                    <a:off x="4725370" y="600635"/>
                    <a:ext cx="285508" cy="281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44" name="Picture 2" descr="image001">
                    <a:extLst>
                      <a:ext uri="{FF2B5EF4-FFF2-40B4-BE49-F238E27FC236}">
                        <a16:creationId xmlns:a16="http://schemas.microsoft.com/office/drawing/2014/main" id="{6C69DADC-944A-462D-84DE-148B8C8ABE5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32" t="33528" r="70984" b="38869"/>
                  <a:stretch/>
                </p:blipFill>
                <p:spPr bwMode="auto">
                  <a:xfrm>
                    <a:off x="4725370" y="794951"/>
                    <a:ext cx="285508" cy="281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9CAFB48B-0652-4F72-AA7C-F0CBF8045F89}"/>
                    </a:ext>
                  </a:extLst>
                </p:cNvPr>
                <p:cNvSpPr txBox="1"/>
                <p:nvPr/>
              </p:nvSpPr>
              <p:spPr>
                <a:xfrm>
                  <a:off x="3753808" y="443526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Build</a:t>
                  </a:r>
                </a:p>
              </p:txBody>
            </p:sp>
            <p:sp>
              <p:nvSpPr>
                <p:cNvPr id="335" name="TextBox 334">
                  <a:extLst>
                    <a:ext uri="{FF2B5EF4-FFF2-40B4-BE49-F238E27FC236}">
                      <a16:creationId xmlns:a16="http://schemas.microsoft.com/office/drawing/2014/main" id="{2E4CC0C8-E09C-4693-838E-8E3CBFDC61B8}"/>
                    </a:ext>
                  </a:extLst>
                </p:cNvPr>
                <p:cNvSpPr txBox="1"/>
                <p:nvPr/>
              </p:nvSpPr>
              <p:spPr>
                <a:xfrm>
                  <a:off x="3753808" y="641263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Build</a:t>
                  </a:r>
                </a:p>
              </p:txBody>
            </p:sp>
            <p:sp>
              <p:nvSpPr>
                <p:cNvPr id="345" name="TextBox 344">
                  <a:extLst>
                    <a:ext uri="{FF2B5EF4-FFF2-40B4-BE49-F238E27FC236}">
                      <a16:creationId xmlns:a16="http://schemas.microsoft.com/office/drawing/2014/main" id="{AD05B07A-1D07-44DB-BC48-16FEF7CA2C57}"/>
                    </a:ext>
                  </a:extLst>
                </p:cNvPr>
                <p:cNvSpPr txBox="1"/>
                <p:nvPr/>
              </p:nvSpPr>
              <p:spPr>
                <a:xfrm>
                  <a:off x="3753808" y="835580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Build</a:t>
                  </a:r>
                </a:p>
              </p:txBody>
            </p:sp>
          </p:grpSp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98A7C6BC-4E4A-41F7-8107-397E45C773A6}"/>
                  </a:ext>
                </a:extLst>
              </p:cNvPr>
              <p:cNvGrpSpPr/>
              <p:nvPr/>
            </p:nvGrpSpPr>
            <p:grpSpPr>
              <a:xfrm>
                <a:off x="4845128" y="2573238"/>
                <a:ext cx="1208021" cy="650943"/>
                <a:chOff x="5102739" y="414108"/>
                <a:chExt cx="1208021" cy="650943"/>
              </a:xfrm>
            </p:grpSpPr>
            <p:pic>
              <p:nvPicPr>
                <p:cNvPr id="240" name="Picture 239">
                  <a:extLst>
                    <a:ext uri="{FF2B5EF4-FFF2-40B4-BE49-F238E27FC236}">
                      <a16:creationId xmlns:a16="http://schemas.microsoft.com/office/drawing/2014/main" id="{0A6BC38B-38FE-4F58-8B79-65C1BE5F09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51870" y="414108"/>
                  <a:ext cx="258890" cy="258890"/>
                </a:xfrm>
                <a:prstGeom prst="rect">
                  <a:avLst/>
                </a:prstGeom>
              </p:spPr>
            </p:pic>
            <p:sp>
              <p:nvSpPr>
                <p:cNvPr id="241" name="TextBox 240">
                  <a:extLst>
                    <a:ext uri="{FF2B5EF4-FFF2-40B4-BE49-F238E27FC236}">
                      <a16:creationId xmlns:a16="http://schemas.microsoft.com/office/drawing/2014/main" id="{4675A484-630A-4B21-BD7B-752966D3DC5B}"/>
                    </a:ext>
                  </a:extLst>
                </p:cNvPr>
                <p:cNvSpPr txBox="1"/>
                <p:nvPr/>
              </p:nvSpPr>
              <p:spPr>
                <a:xfrm>
                  <a:off x="5102739" y="443525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Push</a:t>
                  </a:r>
                </a:p>
              </p:txBody>
            </p:sp>
            <p:pic>
              <p:nvPicPr>
                <p:cNvPr id="336" name="Picture 335">
                  <a:extLst>
                    <a:ext uri="{FF2B5EF4-FFF2-40B4-BE49-F238E27FC236}">
                      <a16:creationId xmlns:a16="http://schemas.microsoft.com/office/drawing/2014/main" id="{0F149A38-880E-4A35-8C9F-AE5CCA0771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51870" y="611845"/>
                  <a:ext cx="258890" cy="258890"/>
                </a:xfrm>
                <a:prstGeom prst="rect">
                  <a:avLst/>
                </a:prstGeom>
              </p:spPr>
            </p:pic>
            <p:sp>
              <p:nvSpPr>
                <p:cNvPr id="337" name="TextBox 336">
                  <a:extLst>
                    <a:ext uri="{FF2B5EF4-FFF2-40B4-BE49-F238E27FC236}">
                      <a16:creationId xmlns:a16="http://schemas.microsoft.com/office/drawing/2014/main" id="{D61E66BF-929B-4E26-A595-56BEC8C552F6}"/>
                    </a:ext>
                  </a:extLst>
                </p:cNvPr>
                <p:cNvSpPr txBox="1"/>
                <p:nvPr/>
              </p:nvSpPr>
              <p:spPr>
                <a:xfrm>
                  <a:off x="5102739" y="641263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Push</a:t>
                  </a:r>
                </a:p>
              </p:txBody>
            </p:sp>
            <p:pic>
              <p:nvPicPr>
                <p:cNvPr id="346" name="Picture 345">
                  <a:extLst>
                    <a:ext uri="{FF2B5EF4-FFF2-40B4-BE49-F238E27FC236}">
                      <a16:creationId xmlns:a16="http://schemas.microsoft.com/office/drawing/2014/main" id="{2D1987DC-E85B-46DD-956E-19840962C9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51870" y="806161"/>
                  <a:ext cx="258890" cy="258890"/>
                </a:xfrm>
                <a:prstGeom prst="rect">
                  <a:avLst/>
                </a:prstGeom>
              </p:spPr>
            </p:pic>
            <p:sp>
              <p:nvSpPr>
                <p:cNvPr id="347" name="TextBox 346">
                  <a:extLst>
                    <a:ext uri="{FF2B5EF4-FFF2-40B4-BE49-F238E27FC236}">
                      <a16:creationId xmlns:a16="http://schemas.microsoft.com/office/drawing/2014/main" id="{58FD6721-FAB2-4787-964B-6E15B5683234}"/>
                    </a:ext>
                  </a:extLst>
                </p:cNvPr>
                <p:cNvSpPr txBox="1"/>
                <p:nvPr/>
              </p:nvSpPr>
              <p:spPr>
                <a:xfrm>
                  <a:off x="5102739" y="835579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Push</a:t>
                  </a:r>
                </a:p>
              </p:txBody>
            </p:sp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8DA48000-20DF-41D4-AFE6-4E14F7F3257D}"/>
                  </a:ext>
                </a:extLst>
              </p:cNvPr>
              <p:cNvGrpSpPr/>
              <p:nvPr/>
            </p:nvGrpSpPr>
            <p:grpSpPr>
              <a:xfrm>
                <a:off x="7149125" y="2602656"/>
                <a:ext cx="1175725" cy="592108"/>
                <a:chOff x="7120848" y="443526"/>
                <a:chExt cx="1175725" cy="592108"/>
              </a:xfrm>
            </p:grpSpPr>
            <p:sp>
              <p:nvSpPr>
                <p:cNvPr id="238" name="TextBox 237">
                  <a:extLst>
                    <a:ext uri="{FF2B5EF4-FFF2-40B4-BE49-F238E27FC236}">
                      <a16:creationId xmlns:a16="http://schemas.microsoft.com/office/drawing/2014/main" id="{9AC85385-E709-4656-AA74-F9B077AF050B}"/>
                    </a:ext>
                  </a:extLst>
                </p:cNvPr>
                <p:cNvSpPr txBox="1"/>
                <p:nvPr/>
              </p:nvSpPr>
              <p:spPr>
                <a:xfrm>
                  <a:off x="7120848" y="443526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Test</a:t>
                  </a:r>
                </a:p>
              </p:txBody>
            </p:sp>
            <p:pic>
              <p:nvPicPr>
                <p:cNvPr id="239" name="Picture 2" descr="Image result for azure container instances logo">
                  <a:extLst>
                    <a:ext uri="{FF2B5EF4-FFF2-40B4-BE49-F238E27FC236}">
                      <a16:creationId xmlns:a16="http://schemas.microsoft.com/office/drawing/2014/main" id="{167F2674-A76F-4B0C-9A4E-80EC10BDBB5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41" r="22219"/>
                <a:stretch/>
              </p:blipFill>
              <p:spPr bwMode="auto">
                <a:xfrm>
                  <a:off x="8110545" y="454992"/>
                  <a:ext cx="186028" cy="177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38" name="TextBox 337">
                  <a:extLst>
                    <a:ext uri="{FF2B5EF4-FFF2-40B4-BE49-F238E27FC236}">
                      <a16:creationId xmlns:a16="http://schemas.microsoft.com/office/drawing/2014/main" id="{677A114E-D4A7-457C-B71F-C561439EE5BB}"/>
                    </a:ext>
                  </a:extLst>
                </p:cNvPr>
                <p:cNvSpPr txBox="1"/>
                <p:nvPr/>
              </p:nvSpPr>
              <p:spPr>
                <a:xfrm>
                  <a:off x="7120848" y="641264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Test</a:t>
                  </a:r>
                </a:p>
              </p:txBody>
            </p:sp>
            <p:pic>
              <p:nvPicPr>
                <p:cNvPr id="339" name="Picture 2" descr="Image result for azure container instances logo">
                  <a:extLst>
                    <a:ext uri="{FF2B5EF4-FFF2-40B4-BE49-F238E27FC236}">
                      <a16:creationId xmlns:a16="http://schemas.microsoft.com/office/drawing/2014/main" id="{E5660050-9DE3-4ACB-8FD0-1169597309D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41" r="22219"/>
                <a:stretch/>
              </p:blipFill>
              <p:spPr bwMode="auto">
                <a:xfrm>
                  <a:off x="8110545" y="652729"/>
                  <a:ext cx="186028" cy="177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AE5B4235-289C-4888-B23F-566F1E8F46E8}"/>
                    </a:ext>
                  </a:extLst>
                </p:cNvPr>
                <p:cNvSpPr txBox="1"/>
                <p:nvPr/>
              </p:nvSpPr>
              <p:spPr>
                <a:xfrm>
                  <a:off x="7120848" y="835579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Test</a:t>
                  </a:r>
                </a:p>
              </p:txBody>
            </p:sp>
            <p:pic>
              <p:nvPicPr>
                <p:cNvPr id="349" name="Picture 2" descr="Image result for azure container instances logo">
                  <a:extLst>
                    <a:ext uri="{FF2B5EF4-FFF2-40B4-BE49-F238E27FC236}">
                      <a16:creationId xmlns:a16="http://schemas.microsoft.com/office/drawing/2014/main" id="{25A09BA9-68EC-467B-A24E-B8777FADB0A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41" r="22219"/>
                <a:stretch/>
              </p:blipFill>
              <p:spPr bwMode="auto">
                <a:xfrm>
                  <a:off x="8110545" y="847045"/>
                  <a:ext cx="186028" cy="177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8EF5F821-BEDD-4FFC-92F9-53F6BFFB8A32}"/>
                  </a:ext>
                </a:extLst>
              </p:cNvPr>
              <p:cNvGrpSpPr/>
              <p:nvPr/>
            </p:nvGrpSpPr>
            <p:grpSpPr>
              <a:xfrm>
                <a:off x="8419466" y="2602656"/>
                <a:ext cx="1484079" cy="592107"/>
                <a:chOff x="8419466" y="443526"/>
                <a:chExt cx="1484079" cy="592107"/>
              </a:xfrm>
            </p:grpSpPr>
            <p:pic>
              <p:nvPicPr>
                <p:cNvPr id="236" name="Picture 235">
                  <a:extLst>
                    <a:ext uri="{FF2B5EF4-FFF2-40B4-BE49-F238E27FC236}">
                      <a16:creationId xmlns:a16="http://schemas.microsoft.com/office/drawing/2014/main" id="{D9A5D003-3646-4A62-AE5C-3C8E07CBBB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63113" y="451975"/>
                  <a:ext cx="240432" cy="183156"/>
                </a:xfrm>
                <a:prstGeom prst="rect">
                  <a:avLst/>
                </a:prstGeom>
              </p:spPr>
            </p:pic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650389BD-3FF9-4247-B618-CA7E398D6135}"/>
                    </a:ext>
                  </a:extLst>
                </p:cNvPr>
                <p:cNvSpPr txBox="1"/>
                <p:nvPr/>
              </p:nvSpPr>
              <p:spPr>
                <a:xfrm>
                  <a:off x="8419466" y="443526"/>
                  <a:ext cx="1070678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Deploy</a:t>
                  </a:r>
                </a:p>
              </p:txBody>
            </p:sp>
            <p:pic>
              <p:nvPicPr>
                <p:cNvPr id="340" name="Picture 339">
                  <a:extLst>
                    <a:ext uri="{FF2B5EF4-FFF2-40B4-BE49-F238E27FC236}">
                      <a16:creationId xmlns:a16="http://schemas.microsoft.com/office/drawing/2014/main" id="{F95814B1-F82B-4470-986F-CB304A0B9D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63113" y="649712"/>
                  <a:ext cx="240432" cy="183156"/>
                </a:xfrm>
                <a:prstGeom prst="rect">
                  <a:avLst/>
                </a:prstGeom>
              </p:spPr>
            </p:pic>
            <p:sp>
              <p:nvSpPr>
                <p:cNvPr id="341" name="TextBox 340">
                  <a:extLst>
                    <a:ext uri="{FF2B5EF4-FFF2-40B4-BE49-F238E27FC236}">
                      <a16:creationId xmlns:a16="http://schemas.microsoft.com/office/drawing/2014/main" id="{2BB8AAA3-738F-4867-A20F-20892CABF1F9}"/>
                    </a:ext>
                  </a:extLst>
                </p:cNvPr>
                <p:cNvSpPr txBox="1"/>
                <p:nvPr/>
              </p:nvSpPr>
              <p:spPr>
                <a:xfrm>
                  <a:off x="8419466" y="641265"/>
                  <a:ext cx="1070678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Deploy</a:t>
                  </a:r>
                </a:p>
              </p:txBody>
            </p:sp>
            <p:pic>
              <p:nvPicPr>
                <p:cNvPr id="350" name="Picture 349">
                  <a:extLst>
                    <a:ext uri="{FF2B5EF4-FFF2-40B4-BE49-F238E27FC236}">
                      <a16:creationId xmlns:a16="http://schemas.microsoft.com/office/drawing/2014/main" id="{C3355781-5CF5-4F67-855C-A59203547B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63113" y="844028"/>
                  <a:ext cx="240432" cy="183156"/>
                </a:xfrm>
                <a:prstGeom prst="rect">
                  <a:avLst/>
                </a:prstGeom>
              </p:spPr>
            </p:pic>
            <p:sp>
              <p:nvSpPr>
                <p:cNvPr id="351" name="TextBox 350">
                  <a:extLst>
                    <a:ext uri="{FF2B5EF4-FFF2-40B4-BE49-F238E27FC236}">
                      <a16:creationId xmlns:a16="http://schemas.microsoft.com/office/drawing/2014/main" id="{55FAF277-A765-4646-9848-BE152558F1DD}"/>
                    </a:ext>
                  </a:extLst>
                </p:cNvPr>
                <p:cNvSpPr txBox="1"/>
                <p:nvPr/>
              </p:nvSpPr>
              <p:spPr>
                <a:xfrm>
                  <a:off x="8419466" y="835578"/>
                  <a:ext cx="1070678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Deploy</a:t>
                  </a:r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86067E9D-45E1-40E5-92A2-EEEBB0791353}"/>
                  </a:ext>
                </a:extLst>
              </p:cNvPr>
              <p:cNvGrpSpPr/>
              <p:nvPr/>
            </p:nvGrpSpPr>
            <p:grpSpPr>
              <a:xfrm>
                <a:off x="6102198" y="2602656"/>
                <a:ext cx="1060309" cy="592108"/>
                <a:chOff x="6297267" y="443526"/>
                <a:chExt cx="1060309" cy="592108"/>
              </a:xfrm>
            </p:grpSpPr>
            <p:pic>
              <p:nvPicPr>
                <p:cNvPr id="234" name="Picture 2" descr="Image result for azure security center logo">
                  <a:extLst>
                    <a:ext uri="{FF2B5EF4-FFF2-40B4-BE49-F238E27FC236}">
                      <a16:creationId xmlns:a16="http://schemas.microsoft.com/office/drawing/2014/main" id="{74817A2A-67D1-4E7B-9AAA-092156835B9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7992" y="444709"/>
                  <a:ext cx="149584" cy="197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35" name="TextBox 234">
                  <a:extLst>
                    <a:ext uri="{FF2B5EF4-FFF2-40B4-BE49-F238E27FC236}">
                      <a16:creationId xmlns:a16="http://schemas.microsoft.com/office/drawing/2014/main" id="{2E9B8CD2-EE40-4D44-BB3F-6ED779F3FFF6}"/>
                    </a:ext>
                  </a:extLst>
                </p:cNvPr>
                <p:cNvSpPr txBox="1"/>
                <p:nvPr/>
              </p:nvSpPr>
              <p:spPr>
                <a:xfrm>
                  <a:off x="6297267" y="443526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Scan</a:t>
                  </a:r>
                </a:p>
              </p:txBody>
            </p:sp>
            <p:pic>
              <p:nvPicPr>
                <p:cNvPr id="342" name="Picture 2" descr="Image result for azure security center logo">
                  <a:extLst>
                    <a:ext uri="{FF2B5EF4-FFF2-40B4-BE49-F238E27FC236}">
                      <a16:creationId xmlns:a16="http://schemas.microsoft.com/office/drawing/2014/main" id="{1B29FCE0-3257-4CD0-9456-83C0F4C321D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7992" y="642446"/>
                  <a:ext cx="149584" cy="197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3" name="TextBox 342">
                  <a:extLst>
                    <a:ext uri="{FF2B5EF4-FFF2-40B4-BE49-F238E27FC236}">
                      <a16:creationId xmlns:a16="http://schemas.microsoft.com/office/drawing/2014/main" id="{A72856E8-A19B-4EA9-BB0D-B117780D21D1}"/>
                    </a:ext>
                  </a:extLst>
                </p:cNvPr>
                <p:cNvSpPr txBox="1"/>
                <p:nvPr/>
              </p:nvSpPr>
              <p:spPr>
                <a:xfrm>
                  <a:off x="6297267" y="641264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Scan</a:t>
                  </a:r>
                </a:p>
              </p:txBody>
            </p:sp>
            <p:pic>
              <p:nvPicPr>
                <p:cNvPr id="352" name="Picture 2" descr="Image result for azure security center logo">
                  <a:extLst>
                    <a:ext uri="{FF2B5EF4-FFF2-40B4-BE49-F238E27FC236}">
                      <a16:creationId xmlns:a16="http://schemas.microsoft.com/office/drawing/2014/main" id="{1BD457A5-AF11-4CFE-B48D-72B9E233E9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7992" y="836762"/>
                  <a:ext cx="149584" cy="197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53" name="TextBox 352">
                  <a:extLst>
                    <a:ext uri="{FF2B5EF4-FFF2-40B4-BE49-F238E27FC236}">
                      <a16:creationId xmlns:a16="http://schemas.microsoft.com/office/drawing/2014/main" id="{89E215C3-B64E-4474-9CFF-E882A484C335}"/>
                    </a:ext>
                  </a:extLst>
                </p:cNvPr>
                <p:cNvSpPr txBox="1"/>
                <p:nvPr/>
              </p:nvSpPr>
              <p:spPr>
                <a:xfrm>
                  <a:off x="6297267" y="835579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Scan</a:t>
                  </a:r>
                </a:p>
              </p:txBody>
            </p:sp>
          </p:grpSp>
          <p:pic>
            <p:nvPicPr>
              <p:cNvPr id="357" name="Picture 4" descr="https://zapier.cachefly.net/storage/services/59152a3a91bfe0ddd2fc9b978448593a.128x128.png">
                <a:extLst>
                  <a:ext uri="{FF2B5EF4-FFF2-40B4-BE49-F238E27FC236}">
                    <a16:creationId xmlns:a16="http://schemas.microsoft.com/office/drawing/2014/main" id="{4D6EA309-CC0A-47BC-A23C-0AECC31C2E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04" t="22115" r="21627" b="23287"/>
              <a:stretch/>
            </p:blipFill>
            <p:spPr bwMode="auto">
              <a:xfrm>
                <a:off x="4331423" y="2436200"/>
                <a:ext cx="212958" cy="198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8" name="Picture 10" descr="https://wiki.jenkins-ci.org/download/attachments/2916393/logo-title.png?version=1&amp;modificationDate=1302753947000">
                <a:extLst>
                  <a:ext uri="{FF2B5EF4-FFF2-40B4-BE49-F238E27FC236}">
                    <a16:creationId xmlns:a16="http://schemas.microsoft.com/office/drawing/2014/main" id="{F6FB8843-2676-4A67-ABC3-4A18592FBF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2203"/>
              <a:stretch/>
            </p:blipFill>
            <p:spPr bwMode="auto">
              <a:xfrm>
                <a:off x="4705804" y="2423708"/>
                <a:ext cx="212958" cy="2463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BDDE614-A818-4653-8781-8A4B0BC8A495}"/>
              </a:ext>
            </a:extLst>
          </p:cNvPr>
          <p:cNvGrpSpPr/>
          <p:nvPr/>
        </p:nvGrpSpPr>
        <p:grpSpPr>
          <a:xfrm>
            <a:off x="2074301" y="3207927"/>
            <a:ext cx="8253429" cy="863535"/>
            <a:chOff x="2074300" y="3667334"/>
            <a:chExt cx="8253429" cy="863535"/>
          </a:xfrm>
        </p:grpSpPr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2C6EBEAB-3572-48BF-AC9C-B726E1D0BB0A}"/>
                </a:ext>
              </a:extLst>
            </p:cNvPr>
            <p:cNvGrpSpPr/>
            <p:nvPr/>
          </p:nvGrpSpPr>
          <p:grpSpPr>
            <a:xfrm>
              <a:off x="2074300" y="3667334"/>
              <a:ext cx="8253429" cy="863535"/>
              <a:chOff x="2062146" y="202173"/>
              <a:chExt cx="8253429" cy="863535"/>
            </a:xfrm>
          </p:grpSpPr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CD251592-4C2F-402E-9394-D1701DE4CDE2}"/>
                  </a:ext>
                </a:extLst>
              </p:cNvPr>
              <p:cNvSpPr txBox="1"/>
              <p:nvPr/>
            </p:nvSpPr>
            <p:spPr>
              <a:xfrm>
                <a:off x="2062146" y="211228"/>
                <a:ext cx="20641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Smart Hotel 360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F8B1EA6F-31C5-408B-A062-EE2E00D2F403}"/>
                  </a:ext>
                </a:extLst>
              </p:cNvPr>
              <p:cNvSpPr/>
              <p:nvPr/>
            </p:nvSpPr>
            <p:spPr>
              <a:xfrm>
                <a:off x="2071688" y="202173"/>
                <a:ext cx="8243887" cy="863535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1" name="Group 400">
              <a:extLst>
                <a:ext uri="{FF2B5EF4-FFF2-40B4-BE49-F238E27FC236}">
                  <a16:creationId xmlns:a16="http://schemas.microsoft.com/office/drawing/2014/main" id="{EB7CF1BD-88D6-4959-BDAD-370E4DB9AAB1}"/>
                </a:ext>
              </a:extLst>
            </p:cNvPr>
            <p:cNvGrpSpPr/>
            <p:nvPr/>
          </p:nvGrpSpPr>
          <p:grpSpPr>
            <a:xfrm>
              <a:off x="3499184" y="3684751"/>
              <a:ext cx="6404923" cy="811683"/>
              <a:chOff x="3498622" y="2423708"/>
              <a:chExt cx="6404923" cy="811683"/>
            </a:xfrm>
          </p:grpSpPr>
          <p:grpSp>
            <p:nvGrpSpPr>
              <p:cNvPr id="403" name="Group 402">
                <a:extLst>
                  <a:ext uri="{FF2B5EF4-FFF2-40B4-BE49-F238E27FC236}">
                    <a16:creationId xmlns:a16="http://schemas.microsoft.com/office/drawing/2014/main" id="{597B7FD7-27CF-4133-812A-CD85709A328F}"/>
                  </a:ext>
                </a:extLst>
              </p:cNvPr>
              <p:cNvGrpSpPr/>
              <p:nvPr/>
            </p:nvGrpSpPr>
            <p:grpSpPr>
              <a:xfrm>
                <a:off x="3498622" y="2562028"/>
                <a:ext cx="1257070" cy="673363"/>
                <a:chOff x="3753808" y="402898"/>
                <a:chExt cx="1257070" cy="673363"/>
              </a:xfrm>
            </p:grpSpPr>
            <p:grpSp>
              <p:nvGrpSpPr>
                <p:cNvPr id="436" name="Group 435">
                  <a:extLst>
                    <a:ext uri="{FF2B5EF4-FFF2-40B4-BE49-F238E27FC236}">
                      <a16:creationId xmlns:a16="http://schemas.microsoft.com/office/drawing/2014/main" id="{B794A6CC-9677-4B6F-8B06-AC625C9485FC}"/>
                    </a:ext>
                  </a:extLst>
                </p:cNvPr>
                <p:cNvGrpSpPr/>
                <p:nvPr/>
              </p:nvGrpSpPr>
              <p:grpSpPr>
                <a:xfrm>
                  <a:off x="4725370" y="402898"/>
                  <a:ext cx="285508" cy="673363"/>
                  <a:chOff x="4725370" y="402898"/>
                  <a:chExt cx="285508" cy="673363"/>
                </a:xfrm>
              </p:grpSpPr>
              <p:pic>
                <p:nvPicPr>
                  <p:cNvPr id="440" name="Picture 2" descr="image001">
                    <a:extLst>
                      <a:ext uri="{FF2B5EF4-FFF2-40B4-BE49-F238E27FC236}">
                        <a16:creationId xmlns:a16="http://schemas.microsoft.com/office/drawing/2014/main" id="{FD64A3F1-7E15-425C-86AA-60930BA061A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32" t="33528" r="70984" b="38869"/>
                  <a:stretch/>
                </p:blipFill>
                <p:spPr bwMode="auto">
                  <a:xfrm>
                    <a:off x="4725370" y="402898"/>
                    <a:ext cx="285508" cy="281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41" name="Picture 2" descr="image001">
                    <a:extLst>
                      <a:ext uri="{FF2B5EF4-FFF2-40B4-BE49-F238E27FC236}">
                        <a16:creationId xmlns:a16="http://schemas.microsoft.com/office/drawing/2014/main" id="{32A9BB5E-1F1B-403C-8CA5-D82A2882764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32" t="33528" r="70984" b="38869"/>
                  <a:stretch/>
                </p:blipFill>
                <p:spPr bwMode="auto">
                  <a:xfrm>
                    <a:off x="4725370" y="600635"/>
                    <a:ext cx="285508" cy="281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42" name="Picture 2" descr="image001">
                    <a:extLst>
                      <a:ext uri="{FF2B5EF4-FFF2-40B4-BE49-F238E27FC236}">
                        <a16:creationId xmlns:a16="http://schemas.microsoft.com/office/drawing/2014/main" id="{4454E50C-9772-485A-A427-6847EB1A997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32" t="33528" r="70984" b="38869"/>
                  <a:stretch/>
                </p:blipFill>
                <p:spPr bwMode="auto">
                  <a:xfrm>
                    <a:off x="4725370" y="794951"/>
                    <a:ext cx="285508" cy="281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437" name="TextBox 436">
                  <a:extLst>
                    <a:ext uri="{FF2B5EF4-FFF2-40B4-BE49-F238E27FC236}">
                      <a16:creationId xmlns:a16="http://schemas.microsoft.com/office/drawing/2014/main" id="{59F37662-9E17-4B26-91D8-F4AD18EB6C39}"/>
                    </a:ext>
                  </a:extLst>
                </p:cNvPr>
                <p:cNvSpPr txBox="1"/>
                <p:nvPr/>
              </p:nvSpPr>
              <p:spPr>
                <a:xfrm>
                  <a:off x="3753808" y="443526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Build</a:t>
                  </a:r>
                </a:p>
              </p:txBody>
            </p:sp>
            <p:sp>
              <p:nvSpPr>
                <p:cNvPr id="438" name="TextBox 437">
                  <a:extLst>
                    <a:ext uri="{FF2B5EF4-FFF2-40B4-BE49-F238E27FC236}">
                      <a16:creationId xmlns:a16="http://schemas.microsoft.com/office/drawing/2014/main" id="{117624BA-1A1E-43D6-B5A5-66E93ABF2789}"/>
                    </a:ext>
                  </a:extLst>
                </p:cNvPr>
                <p:cNvSpPr txBox="1"/>
                <p:nvPr/>
              </p:nvSpPr>
              <p:spPr>
                <a:xfrm>
                  <a:off x="3753808" y="641263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Build</a:t>
                  </a:r>
                </a:p>
              </p:txBody>
            </p:sp>
            <p:sp>
              <p:nvSpPr>
                <p:cNvPr id="439" name="TextBox 438">
                  <a:extLst>
                    <a:ext uri="{FF2B5EF4-FFF2-40B4-BE49-F238E27FC236}">
                      <a16:creationId xmlns:a16="http://schemas.microsoft.com/office/drawing/2014/main" id="{37A16270-5A05-4F5F-BD71-E33C16FB94FD}"/>
                    </a:ext>
                  </a:extLst>
                </p:cNvPr>
                <p:cNvSpPr txBox="1"/>
                <p:nvPr/>
              </p:nvSpPr>
              <p:spPr>
                <a:xfrm>
                  <a:off x="3753808" y="835580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Build</a:t>
                  </a:r>
                </a:p>
              </p:txBody>
            </p:sp>
          </p:grpSp>
          <p:grpSp>
            <p:nvGrpSpPr>
              <p:cNvPr id="404" name="Group 403">
                <a:extLst>
                  <a:ext uri="{FF2B5EF4-FFF2-40B4-BE49-F238E27FC236}">
                    <a16:creationId xmlns:a16="http://schemas.microsoft.com/office/drawing/2014/main" id="{6776218F-1692-4CFC-8A34-199273248C0B}"/>
                  </a:ext>
                </a:extLst>
              </p:cNvPr>
              <p:cNvGrpSpPr/>
              <p:nvPr/>
            </p:nvGrpSpPr>
            <p:grpSpPr>
              <a:xfrm>
                <a:off x="4845128" y="2573238"/>
                <a:ext cx="1208021" cy="650943"/>
                <a:chOff x="5102739" y="414108"/>
                <a:chExt cx="1208021" cy="650943"/>
              </a:xfrm>
            </p:grpSpPr>
            <p:pic>
              <p:nvPicPr>
                <p:cNvPr id="430" name="Picture 429">
                  <a:extLst>
                    <a:ext uri="{FF2B5EF4-FFF2-40B4-BE49-F238E27FC236}">
                      <a16:creationId xmlns:a16="http://schemas.microsoft.com/office/drawing/2014/main" id="{961AD013-1F83-4079-B625-6A014D5178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51870" y="414108"/>
                  <a:ext cx="258890" cy="258890"/>
                </a:xfrm>
                <a:prstGeom prst="rect">
                  <a:avLst/>
                </a:prstGeom>
              </p:spPr>
            </p:pic>
            <p:sp>
              <p:nvSpPr>
                <p:cNvPr id="431" name="TextBox 430">
                  <a:extLst>
                    <a:ext uri="{FF2B5EF4-FFF2-40B4-BE49-F238E27FC236}">
                      <a16:creationId xmlns:a16="http://schemas.microsoft.com/office/drawing/2014/main" id="{57264E4C-E6F2-46FC-A53A-A961E80681D4}"/>
                    </a:ext>
                  </a:extLst>
                </p:cNvPr>
                <p:cNvSpPr txBox="1"/>
                <p:nvPr/>
              </p:nvSpPr>
              <p:spPr>
                <a:xfrm>
                  <a:off x="5102739" y="443525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Push</a:t>
                  </a:r>
                </a:p>
              </p:txBody>
            </p:sp>
            <p:pic>
              <p:nvPicPr>
                <p:cNvPr id="432" name="Picture 431">
                  <a:extLst>
                    <a:ext uri="{FF2B5EF4-FFF2-40B4-BE49-F238E27FC236}">
                      <a16:creationId xmlns:a16="http://schemas.microsoft.com/office/drawing/2014/main" id="{56CE0F64-6D38-493B-B071-A3A68B636D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51870" y="611845"/>
                  <a:ext cx="258890" cy="258890"/>
                </a:xfrm>
                <a:prstGeom prst="rect">
                  <a:avLst/>
                </a:prstGeom>
              </p:spPr>
            </p:pic>
            <p:sp>
              <p:nvSpPr>
                <p:cNvPr id="433" name="TextBox 432">
                  <a:extLst>
                    <a:ext uri="{FF2B5EF4-FFF2-40B4-BE49-F238E27FC236}">
                      <a16:creationId xmlns:a16="http://schemas.microsoft.com/office/drawing/2014/main" id="{AE9E2AD0-84AA-410D-B58C-92C2B34F243A}"/>
                    </a:ext>
                  </a:extLst>
                </p:cNvPr>
                <p:cNvSpPr txBox="1"/>
                <p:nvPr/>
              </p:nvSpPr>
              <p:spPr>
                <a:xfrm>
                  <a:off x="5102739" y="641263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Push</a:t>
                  </a:r>
                </a:p>
              </p:txBody>
            </p:sp>
            <p:pic>
              <p:nvPicPr>
                <p:cNvPr id="434" name="Picture 433">
                  <a:extLst>
                    <a:ext uri="{FF2B5EF4-FFF2-40B4-BE49-F238E27FC236}">
                      <a16:creationId xmlns:a16="http://schemas.microsoft.com/office/drawing/2014/main" id="{4711C975-7841-43AA-A396-8332BB5423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51870" y="806161"/>
                  <a:ext cx="258890" cy="258890"/>
                </a:xfrm>
                <a:prstGeom prst="rect">
                  <a:avLst/>
                </a:prstGeom>
              </p:spPr>
            </p:pic>
            <p:sp>
              <p:nvSpPr>
                <p:cNvPr id="435" name="TextBox 434">
                  <a:extLst>
                    <a:ext uri="{FF2B5EF4-FFF2-40B4-BE49-F238E27FC236}">
                      <a16:creationId xmlns:a16="http://schemas.microsoft.com/office/drawing/2014/main" id="{5AE53F55-EA55-479D-9BAC-99024047114F}"/>
                    </a:ext>
                  </a:extLst>
                </p:cNvPr>
                <p:cNvSpPr txBox="1"/>
                <p:nvPr/>
              </p:nvSpPr>
              <p:spPr>
                <a:xfrm>
                  <a:off x="5102739" y="835579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Push</a:t>
                  </a:r>
                </a:p>
              </p:txBody>
            </p:sp>
          </p:grpSp>
          <p:grpSp>
            <p:nvGrpSpPr>
              <p:cNvPr id="405" name="Group 404">
                <a:extLst>
                  <a:ext uri="{FF2B5EF4-FFF2-40B4-BE49-F238E27FC236}">
                    <a16:creationId xmlns:a16="http://schemas.microsoft.com/office/drawing/2014/main" id="{C4D82EF2-C169-41C2-9E34-0C5A6A2EFEEE}"/>
                  </a:ext>
                </a:extLst>
              </p:cNvPr>
              <p:cNvGrpSpPr/>
              <p:nvPr/>
            </p:nvGrpSpPr>
            <p:grpSpPr>
              <a:xfrm>
                <a:off x="7149125" y="2602656"/>
                <a:ext cx="1175725" cy="592108"/>
                <a:chOff x="7120848" y="443526"/>
                <a:chExt cx="1175725" cy="592108"/>
              </a:xfrm>
            </p:grpSpPr>
            <p:sp>
              <p:nvSpPr>
                <p:cNvPr id="424" name="TextBox 423">
                  <a:extLst>
                    <a:ext uri="{FF2B5EF4-FFF2-40B4-BE49-F238E27FC236}">
                      <a16:creationId xmlns:a16="http://schemas.microsoft.com/office/drawing/2014/main" id="{23F5F13B-2F08-4814-8A76-5C4A698F7453}"/>
                    </a:ext>
                  </a:extLst>
                </p:cNvPr>
                <p:cNvSpPr txBox="1"/>
                <p:nvPr/>
              </p:nvSpPr>
              <p:spPr>
                <a:xfrm>
                  <a:off x="7120848" y="443526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Test</a:t>
                  </a:r>
                </a:p>
              </p:txBody>
            </p:sp>
            <p:pic>
              <p:nvPicPr>
                <p:cNvPr id="425" name="Picture 2" descr="Image result for azure container instances logo">
                  <a:extLst>
                    <a:ext uri="{FF2B5EF4-FFF2-40B4-BE49-F238E27FC236}">
                      <a16:creationId xmlns:a16="http://schemas.microsoft.com/office/drawing/2014/main" id="{8D3BE5C4-0CF5-4E3A-9AA9-CF6EF50E7C1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41" r="22219"/>
                <a:stretch/>
              </p:blipFill>
              <p:spPr bwMode="auto">
                <a:xfrm>
                  <a:off x="8110545" y="454992"/>
                  <a:ext cx="186028" cy="177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26" name="TextBox 425">
                  <a:extLst>
                    <a:ext uri="{FF2B5EF4-FFF2-40B4-BE49-F238E27FC236}">
                      <a16:creationId xmlns:a16="http://schemas.microsoft.com/office/drawing/2014/main" id="{8BE53E8E-2439-4AB0-BE7B-4123036529C0}"/>
                    </a:ext>
                  </a:extLst>
                </p:cNvPr>
                <p:cNvSpPr txBox="1"/>
                <p:nvPr/>
              </p:nvSpPr>
              <p:spPr>
                <a:xfrm>
                  <a:off x="7120848" y="641264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Test</a:t>
                  </a:r>
                </a:p>
              </p:txBody>
            </p:sp>
            <p:pic>
              <p:nvPicPr>
                <p:cNvPr id="427" name="Picture 2" descr="Image result for azure container instances logo">
                  <a:extLst>
                    <a:ext uri="{FF2B5EF4-FFF2-40B4-BE49-F238E27FC236}">
                      <a16:creationId xmlns:a16="http://schemas.microsoft.com/office/drawing/2014/main" id="{B5D328DF-95C5-4DAA-B99A-F72F7EE749A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41" r="22219"/>
                <a:stretch/>
              </p:blipFill>
              <p:spPr bwMode="auto">
                <a:xfrm>
                  <a:off x="8110545" y="652729"/>
                  <a:ext cx="186028" cy="177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28" name="TextBox 427">
                  <a:extLst>
                    <a:ext uri="{FF2B5EF4-FFF2-40B4-BE49-F238E27FC236}">
                      <a16:creationId xmlns:a16="http://schemas.microsoft.com/office/drawing/2014/main" id="{196709C0-A059-4ADA-8AD4-4F92F5CEAABB}"/>
                    </a:ext>
                  </a:extLst>
                </p:cNvPr>
                <p:cNvSpPr txBox="1"/>
                <p:nvPr/>
              </p:nvSpPr>
              <p:spPr>
                <a:xfrm>
                  <a:off x="7120848" y="835579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Test</a:t>
                  </a:r>
                </a:p>
              </p:txBody>
            </p:sp>
            <p:pic>
              <p:nvPicPr>
                <p:cNvPr id="429" name="Picture 2" descr="Image result for azure container instances logo">
                  <a:extLst>
                    <a:ext uri="{FF2B5EF4-FFF2-40B4-BE49-F238E27FC236}">
                      <a16:creationId xmlns:a16="http://schemas.microsoft.com/office/drawing/2014/main" id="{D3366D1F-00A3-4AC9-9240-0EE3C190F33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41" r="22219"/>
                <a:stretch/>
              </p:blipFill>
              <p:spPr bwMode="auto">
                <a:xfrm>
                  <a:off x="8110545" y="847045"/>
                  <a:ext cx="186028" cy="177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F635D2C0-054C-4837-9D56-D7C9E024D702}"/>
                  </a:ext>
                </a:extLst>
              </p:cNvPr>
              <p:cNvGrpSpPr/>
              <p:nvPr/>
            </p:nvGrpSpPr>
            <p:grpSpPr>
              <a:xfrm>
                <a:off x="8419466" y="2602656"/>
                <a:ext cx="1484079" cy="592107"/>
                <a:chOff x="8419466" y="443526"/>
                <a:chExt cx="1484079" cy="592107"/>
              </a:xfrm>
            </p:grpSpPr>
            <p:pic>
              <p:nvPicPr>
                <p:cNvPr id="418" name="Picture 417">
                  <a:extLst>
                    <a:ext uri="{FF2B5EF4-FFF2-40B4-BE49-F238E27FC236}">
                      <a16:creationId xmlns:a16="http://schemas.microsoft.com/office/drawing/2014/main" id="{B980CA06-34FA-4D70-8450-BB76FB9ADA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63113" y="451975"/>
                  <a:ext cx="240432" cy="183156"/>
                </a:xfrm>
                <a:prstGeom prst="rect">
                  <a:avLst/>
                </a:prstGeom>
              </p:spPr>
            </p:pic>
            <p:sp>
              <p:nvSpPr>
                <p:cNvPr id="419" name="TextBox 418">
                  <a:extLst>
                    <a:ext uri="{FF2B5EF4-FFF2-40B4-BE49-F238E27FC236}">
                      <a16:creationId xmlns:a16="http://schemas.microsoft.com/office/drawing/2014/main" id="{65B8648A-EC45-4D6F-B830-4DC948CDB588}"/>
                    </a:ext>
                  </a:extLst>
                </p:cNvPr>
                <p:cNvSpPr txBox="1"/>
                <p:nvPr/>
              </p:nvSpPr>
              <p:spPr>
                <a:xfrm>
                  <a:off x="8419466" y="443526"/>
                  <a:ext cx="1070678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Deploy</a:t>
                  </a:r>
                </a:p>
              </p:txBody>
            </p:sp>
            <p:pic>
              <p:nvPicPr>
                <p:cNvPr id="420" name="Picture 419">
                  <a:extLst>
                    <a:ext uri="{FF2B5EF4-FFF2-40B4-BE49-F238E27FC236}">
                      <a16:creationId xmlns:a16="http://schemas.microsoft.com/office/drawing/2014/main" id="{93797998-8978-4253-AAC0-65F7690978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63113" y="649712"/>
                  <a:ext cx="240432" cy="183156"/>
                </a:xfrm>
                <a:prstGeom prst="rect">
                  <a:avLst/>
                </a:prstGeom>
              </p:spPr>
            </p:pic>
            <p:sp>
              <p:nvSpPr>
                <p:cNvPr id="421" name="TextBox 420">
                  <a:extLst>
                    <a:ext uri="{FF2B5EF4-FFF2-40B4-BE49-F238E27FC236}">
                      <a16:creationId xmlns:a16="http://schemas.microsoft.com/office/drawing/2014/main" id="{47A966BD-AE34-435E-B8BE-029B492A42FA}"/>
                    </a:ext>
                  </a:extLst>
                </p:cNvPr>
                <p:cNvSpPr txBox="1"/>
                <p:nvPr/>
              </p:nvSpPr>
              <p:spPr>
                <a:xfrm>
                  <a:off x="8419466" y="641265"/>
                  <a:ext cx="1070678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Deploy</a:t>
                  </a:r>
                </a:p>
              </p:txBody>
            </p:sp>
            <p:pic>
              <p:nvPicPr>
                <p:cNvPr id="422" name="Picture 421">
                  <a:extLst>
                    <a:ext uri="{FF2B5EF4-FFF2-40B4-BE49-F238E27FC236}">
                      <a16:creationId xmlns:a16="http://schemas.microsoft.com/office/drawing/2014/main" id="{004A75FB-BAE2-4476-BB75-0AF281F165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63113" y="844028"/>
                  <a:ext cx="240432" cy="183156"/>
                </a:xfrm>
                <a:prstGeom prst="rect">
                  <a:avLst/>
                </a:prstGeom>
              </p:spPr>
            </p:pic>
            <p:sp>
              <p:nvSpPr>
                <p:cNvPr id="423" name="TextBox 422">
                  <a:extLst>
                    <a:ext uri="{FF2B5EF4-FFF2-40B4-BE49-F238E27FC236}">
                      <a16:creationId xmlns:a16="http://schemas.microsoft.com/office/drawing/2014/main" id="{C725DF00-DFD8-461A-8BF0-6693FC1291DC}"/>
                    </a:ext>
                  </a:extLst>
                </p:cNvPr>
                <p:cNvSpPr txBox="1"/>
                <p:nvPr/>
              </p:nvSpPr>
              <p:spPr>
                <a:xfrm>
                  <a:off x="8419466" y="835578"/>
                  <a:ext cx="1070678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Deploy</a:t>
                  </a:r>
                </a:p>
              </p:txBody>
            </p:sp>
          </p:grpSp>
          <p:grpSp>
            <p:nvGrpSpPr>
              <p:cNvPr id="407" name="Group 406">
                <a:extLst>
                  <a:ext uri="{FF2B5EF4-FFF2-40B4-BE49-F238E27FC236}">
                    <a16:creationId xmlns:a16="http://schemas.microsoft.com/office/drawing/2014/main" id="{C45D82A5-A4C6-41D7-9C26-E4CEA52A1F73}"/>
                  </a:ext>
                </a:extLst>
              </p:cNvPr>
              <p:cNvGrpSpPr/>
              <p:nvPr/>
            </p:nvGrpSpPr>
            <p:grpSpPr>
              <a:xfrm>
                <a:off x="6102198" y="2602656"/>
                <a:ext cx="1060309" cy="592108"/>
                <a:chOff x="6297267" y="443526"/>
                <a:chExt cx="1060309" cy="592108"/>
              </a:xfrm>
            </p:grpSpPr>
            <p:pic>
              <p:nvPicPr>
                <p:cNvPr id="412" name="Picture 2" descr="Image result for azure security center logo">
                  <a:extLst>
                    <a:ext uri="{FF2B5EF4-FFF2-40B4-BE49-F238E27FC236}">
                      <a16:creationId xmlns:a16="http://schemas.microsoft.com/office/drawing/2014/main" id="{8790254C-483B-4DB7-81BD-327936590F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7992" y="444709"/>
                  <a:ext cx="149584" cy="197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13" name="TextBox 412">
                  <a:extLst>
                    <a:ext uri="{FF2B5EF4-FFF2-40B4-BE49-F238E27FC236}">
                      <a16:creationId xmlns:a16="http://schemas.microsoft.com/office/drawing/2014/main" id="{C07CD5D1-E977-4265-B118-8460B98B5FCD}"/>
                    </a:ext>
                  </a:extLst>
                </p:cNvPr>
                <p:cNvSpPr txBox="1"/>
                <p:nvPr/>
              </p:nvSpPr>
              <p:spPr>
                <a:xfrm>
                  <a:off x="6297267" y="443526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Scan</a:t>
                  </a:r>
                </a:p>
              </p:txBody>
            </p:sp>
            <p:pic>
              <p:nvPicPr>
                <p:cNvPr id="414" name="Picture 2" descr="Image result for azure security center logo">
                  <a:extLst>
                    <a:ext uri="{FF2B5EF4-FFF2-40B4-BE49-F238E27FC236}">
                      <a16:creationId xmlns:a16="http://schemas.microsoft.com/office/drawing/2014/main" id="{39183A0F-DCE2-44CE-B707-3B39746630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7992" y="642446"/>
                  <a:ext cx="149584" cy="197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15" name="TextBox 414">
                  <a:extLst>
                    <a:ext uri="{FF2B5EF4-FFF2-40B4-BE49-F238E27FC236}">
                      <a16:creationId xmlns:a16="http://schemas.microsoft.com/office/drawing/2014/main" id="{5D106348-A379-48AB-8272-F973A0E95A77}"/>
                    </a:ext>
                  </a:extLst>
                </p:cNvPr>
                <p:cNvSpPr txBox="1"/>
                <p:nvPr/>
              </p:nvSpPr>
              <p:spPr>
                <a:xfrm>
                  <a:off x="6297267" y="641264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Scan</a:t>
                  </a:r>
                </a:p>
              </p:txBody>
            </p:sp>
            <p:pic>
              <p:nvPicPr>
                <p:cNvPr id="416" name="Picture 2" descr="Image result for azure security center logo">
                  <a:extLst>
                    <a:ext uri="{FF2B5EF4-FFF2-40B4-BE49-F238E27FC236}">
                      <a16:creationId xmlns:a16="http://schemas.microsoft.com/office/drawing/2014/main" id="{9967AD9C-B12C-4C91-A7F4-6ED8D2182D1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7992" y="836762"/>
                  <a:ext cx="149584" cy="197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17" name="TextBox 416">
                  <a:extLst>
                    <a:ext uri="{FF2B5EF4-FFF2-40B4-BE49-F238E27FC236}">
                      <a16:creationId xmlns:a16="http://schemas.microsoft.com/office/drawing/2014/main" id="{66CEE845-FC1D-46BF-A120-F9BD01863666}"/>
                    </a:ext>
                  </a:extLst>
                </p:cNvPr>
                <p:cNvSpPr txBox="1"/>
                <p:nvPr/>
              </p:nvSpPr>
              <p:spPr>
                <a:xfrm>
                  <a:off x="6297267" y="835579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Scan</a:t>
                  </a:r>
                </a:p>
              </p:txBody>
            </p:sp>
          </p:grpSp>
          <p:pic>
            <p:nvPicPr>
              <p:cNvPr id="410" name="Picture 4" descr="https://zapier.cachefly.net/storage/services/59152a3a91bfe0ddd2fc9b978448593a.128x128.png">
                <a:extLst>
                  <a:ext uri="{FF2B5EF4-FFF2-40B4-BE49-F238E27FC236}">
                    <a16:creationId xmlns:a16="http://schemas.microsoft.com/office/drawing/2014/main" id="{27C25778-D32F-45A9-A1F3-4CF92A6E62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04" t="22115" r="21627" b="23287"/>
              <a:stretch/>
            </p:blipFill>
            <p:spPr bwMode="auto">
              <a:xfrm>
                <a:off x="4331423" y="2436200"/>
                <a:ext cx="212958" cy="198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1" name="Picture 10" descr="https://wiki.jenkins-ci.org/download/attachments/2916393/logo-title.png?version=1&amp;modificationDate=1302753947000">
                <a:extLst>
                  <a:ext uri="{FF2B5EF4-FFF2-40B4-BE49-F238E27FC236}">
                    <a16:creationId xmlns:a16="http://schemas.microsoft.com/office/drawing/2014/main" id="{AB8D43C6-E6F6-41DD-ADA8-D338A2B415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2203"/>
              <a:stretch/>
            </p:blipFill>
            <p:spPr bwMode="auto">
              <a:xfrm>
                <a:off x="4705804" y="2423708"/>
                <a:ext cx="212958" cy="2463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1A77614-E13C-459B-AC8A-ADF09C15E04F}"/>
              </a:ext>
            </a:extLst>
          </p:cNvPr>
          <p:cNvGrpSpPr/>
          <p:nvPr/>
        </p:nvGrpSpPr>
        <p:grpSpPr>
          <a:xfrm>
            <a:off x="2062146" y="1458297"/>
            <a:ext cx="8253429" cy="863534"/>
            <a:chOff x="2062146" y="1855071"/>
            <a:chExt cx="8253429" cy="863535"/>
          </a:xfrm>
        </p:grpSpPr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028C24AB-124D-44DD-B5B5-ECD7FC05330A}"/>
                </a:ext>
              </a:extLst>
            </p:cNvPr>
            <p:cNvSpPr txBox="1"/>
            <p:nvPr/>
          </p:nvSpPr>
          <p:spPr>
            <a:xfrm>
              <a:off x="2062146" y="1864126"/>
              <a:ext cx="17497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Contoso (*)</a:t>
              </a: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8258B2B4-E268-4C93-B6C6-3F31461B18BD}"/>
                </a:ext>
              </a:extLst>
            </p:cNvPr>
            <p:cNvSpPr/>
            <p:nvPr/>
          </p:nvSpPr>
          <p:spPr>
            <a:xfrm>
              <a:off x="2071688" y="1855071"/>
              <a:ext cx="8243887" cy="863535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8" name="Group 527">
              <a:extLst>
                <a:ext uri="{FF2B5EF4-FFF2-40B4-BE49-F238E27FC236}">
                  <a16:creationId xmlns:a16="http://schemas.microsoft.com/office/drawing/2014/main" id="{E9CF26D2-6408-466C-9560-9A07C69CE38F}"/>
                </a:ext>
              </a:extLst>
            </p:cNvPr>
            <p:cNvGrpSpPr/>
            <p:nvPr/>
          </p:nvGrpSpPr>
          <p:grpSpPr>
            <a:xfrm>
              <a:off x="3480211" y="1901022"/>
              <a:ext cx="6404923" cy="811683"/>
              <a:chOff x="3498622" y="2423708"/>
              <a:chExt cx="6404923" cy="811683"/>
            </a:xfrm>
          </p:grpSpPr>
          <p:grpSp>
            <p:nvGrpSpPr>
              <p:cNvPr id="530" name="Group 529">
                <a:extLst>
                  <a:ext uri="{FF2B5EF4-FFF2-40B4-BE49-F238E27FC236}">
                    <a16:creationId xmlns:a16="http://schemas.microsoft.com/office/drawing/2014/main" id="{EB077FE4-3FAF-4294-B309-917FA22045CF}"/>
                  </a:ext>
                </a:extLst>
              </p:cNvPr>
              <p:cNvGrpSpPr/>
              <p:nvPr/>
            </p:nvGrpSpPr>
            <p:grpSpPr>
              <a:xfrm>
                <a:off x="3498622" y="2562028"/>
                <a:ext cx="1257070" cy="673363"/>
                <a:chOff x="3753808" y="402898"/>
                <a:chExt cx="1257070" cy="673363"/>
              </a:xfrm>
            </p:grpSpPr>
            <p:grpSp>
              <p:nvGrpSpPr>
                <p:cNvPr id="563" name="Group 562">
                  <a:extLst>
                    <a:ext uri="{FF2B5EF4-FFF2-40B4-BE49-F238E27FC236}">
                      <a16:creationId xmlns:a16="http://schemas.microsoft.com/office/drawing/2014/main" id="{D289BB3C-055A-4FA7-B048-32D84F35539D}"/>
                    </a:ext>
                  </a:extLst>
                </p:cNvPr>
                <p:cNvGrpSpPr/>
                <p:nvPr/>
              </p:nvGrpSpPr>
              <p:grpSpPr>
                <a:xfrm>
                  <a:off x="4725370" y="402898"/>
                  <a:ext cx="285508" cy="673363"/>
                  <a:chOff x="4725370" y="402898"/>
                  <a:chExt cx="285508" cy="673363"/>
                </a:xfrm>
              </p:grpSpPr>
              <p:pic>
                <p:nvPicPr>
                  <p:cNvPr id="567" name="Picture 2" descr="image001">
                    <a:extLst>
                      <a:ext uri="{FF2B5EF4-FFF2-40B4-BE49-F238E27FC236}">
                        <a16:creationId xmlns:a16="http://schemas.microsoft.com/office/drawing/2014/main" id="{9FB7414B-0D67-4AD0-B6FF-B5765F8E813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32" t="33528" r="70984" b="38869"/>
                  <a:stretch/>
                </p:blipFill>
                <p:spPr bwMode="auto">
                  <a:xfrm>
                    <a:off x="4725370" y="402898"/>
                    <a:ext cx="285508" cy="281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568" name="Picture 2" descr="image001">
                    <a:extLst>
                      <a:ext uri="{FF2B5EF4-FFF2-40B4-BE49-F238E27FC236}">
                        <a16:creationId xmlns:a16="http://schemas.microsoft.com/office/drawing/2014/main" id="{0638F5DC-928A-48F8-B732-7839322572F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32" t="33528" r="70984" b="38869"/>
                  <a:stretch/>
                </p:blipFill>
                <p:spPr bwMode="auto">
                  <a:xfrm>
                    <a:off x="4725370" y="600635"/>
                    <a:ext cx="285508" cy="281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569" name="Picture 2" descr="image001">
                    <a:extLst>
                      <a:ext uri="{FF2B5EF4-FFF2-40B4-BE49-F238E27FC236}">
                        <a16:creationId xmlns:a16="http://schemas.microsoft.com/office/drawing/2014/main" id="{F2F7A109-FDC0-468C-A948-188A78C9C2A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32" t="33528" r="70984" b="38869"/>
                  <a:stretch/>
                </p:blipFill>
                <p:spPr bwMode="auto">
                  <a:xfrm>
                    <a:off x="4725370" y="794951"/>
                    <a:ext cx="285508" cy="281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564" name="TextBox 563">
                  <a:extLst>
                    <a:ext uri="{FF2B5EF4-FFF2-40B4-BE49-F238E27FC236}">
                      <a16:creationId xmlns:a16="http://schemas.microsoft.com/office/drawing/2014/main" id="{C70A88B0-14D8-4C6A-8FDF-88D8BEAD4C10}"/>
                    </a:ext>
                  </a:extLst>
                </p:cNvPr>
                <p:cNvSpPr txBox="1"/>
                <p:nvPr/>
              </p:nvSpPr>
              <p:spPr>
                <a:xfrm>
                  <a:off x="3753808" y="443526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Build</a:t>
                  </a:r>
                </a:p>
              </p:txBody>
            </p:sp>
            <p:sp>
              <p:nvSpPr>
                <p:cNvPr id="565" name="TextBox 564">
                  <a:extLst>
                    <a:ext uri="{FF2B5EF4-FFF2-40B4-BE49-F238E27FC236}">
                      <a16:creationId xmlns:a16="http://schemas.microsoft.com/office/drawing/2014/main" id="{AEDFCC78-3EF7-439B-81A5-1C4B9AD69520}"/>
                    </a:ext>
                  </a:extLst>
                </p:cNvPr>
                <p:cNvSpPr txBox="1"/>
                <p:nvPr/>
              </p:nvSpPr>
              <p:spPr>
                <a:xfrm>
                  <a:off x="3753808" y="641263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Build</a:t>
                  </a:r>
                </a:p>
              </p:txBody>
            </p:sp>
            <p:sp>
              <p:nvSpPr>
                <p:cNvPr id="566" name="TextBox 565">
                  <a:extLst>
                    <a:ext uri="{FF2B5EF4-FFF2-40B4-BE49-F238E27FC236}">
                      <a16:creationId xmlns:a16="http://schemas.microsoft.com/office/drawing/2014/main" id="{A86D3A7D-25C0-4542-A6CF-B3E36012899A}"/>
                    </a:ext>
                  </a:extLst>
                </p:cNvPr>
                <p:cNvSpPr txBox="1"/>
                <p:nvPr/>
              </p:nvSpPr>
              <p:spPr>
                <a:xfrm>
                  <a:off x="3753808" y="835580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Build</a:t>
                  </a:r>
                </a:p>
              </p:txBody>
            </p:sp>
          </p:grpSp>
          <p:grpSp>
            <p:nvGrpSpPr>
              <p:cNvPr id="531" name="Group 530">
                <a:extLst>
                  <a:ext uri="{FF2B5EF4-FFF2-40B4-BE49-F238E27FC236}">
                    <a16:creationId xmlns:a16="http://schemas.microsoft.com/office/drawing/2014/main" id="{73110F01-DEDC-4B4D-9BB9-36589075C50B}"/>
                  </a:ext>
                </a:extLst>
              </p:cNvPr>
              <p:cNvGrpSpPr/>
              <p:nvPr/>
            </p:nvGrpSpPr>
            <p:grpSpPr>
              <a:xfrm>
                <a:off x="4845128" y="2573238"/>
                <a:ext cx="1208021" cy="650943"/>
                <a:chOff x="5102739" y="414108"/>
                <a:chExt cx="1208021" cy="650943"/>
              </a:xfrm>
            </p:grpSpPr>
            <p:pic>
              <p:nvPicPr>
                <p:cNvPr id="557" name="Picture 556">
                  <a:extLst>
                    <a:ext uri="{FF2B5EF4-FFF2-40B4-BE49-F238E27FC236}">
                      <a16:creationId xmlns:a16="http://schemas.microsoft.com/office/drawing/2014/main" id="{8C0981FC-06F8-41BC-A5EF-D8AB0EEA02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51870" y="414108"/>
                  <a:ext cx="258890" cy="258890"/>
                </a:xfrm>
                <a:prstGeom prst="rect">
                  <a:avLst/>
                </a:prstGeom>
              </p:spPr>
            </p:pic>
            <p:sp>
              <p:nvSpPr>
                <p:cNvPr id="558" name="TextBox 557">
                  <a:extLst>
                    <a:ext uri="{FF2B5EF4-FFF2-40B4-BE49-F238E27FC236}">
                      <a16:creationId xmlns:a16="http://schemas.microsoft.com/office/drawing/2014/main" id="{04ECFDCA-52A3-46B6-9DAE-BBB7077ADB8E}"/>
                    </a:ext>
                  </a:extLst>
                </p:cNvPr>
                <p:cNvSpPr txBox="1"/>
                <p:nvPr/>
              </p:nvSpPr>
              <p:spPr>
                <a:xfrm>
                  <a:off x="5102739" y="443525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Push</a:t>
                  </a:r>
                </a:p>
              </p:txBody>
            </p:sp>
            <p:pic>
              <p:nvPicPr>
                <p:cNvPr id="559" name="Picture 558">
                  <a:extLst>
                    <a:ext uri="{FF2B5EF4-FFF2-40B4-BE49-F238E27FC236}">
                      <a16:creationId xmlns:a16="http://schemas.microsoft.com/office/drawing/2014/main" id="{A91A66ED-EC93-48C0-B419-54053BF17A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51870" y="611845"/>
                  <a:ext cx="258890" cy="258890"/>
                </a:xfrm>
                <a:prstGeom prst="rect">
                  <a:avLst/>
                </a:prstGeom>
              </p:spPr>
            </p:pic>
            <p:sp>
              <p:nvSpPr>
                <p:cNvPr id="560" name="TextBox 559">
                  <a:extLst>
                    <a:ext uri="{FF2B5EF4-FFF2-40B4-BE49-F238E27FC236}">
                      <a16:creationId xmlns:a16="http://schemas.microsoft.com/office/drawing/2014/main" id="{B09C90BF-D724-4EB3-B9C9-C1EDE08A77F1}"/>
                    </a:ext>
                  </a:extLst>
                </p:cNvPr>
                <p:cNvSpPr txBox="1"/>
                <p:nvPr/>
              </p:nvSpPr>
              <p:spPr>
                <a:xfrm>
                  <a:off x="5102739" y="641263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Push</a:t>
                  </a:r>
                </a:p>
              </p:txBody>
            </p:sp>
            <p:pic>
              <p:nvPicPr>
                <p:cNvPr id="561" name="Picture 560">
                  <a:extLst>
                    <a:ext uri="{FF2B5EF4-FFF2-40B4-BE49-F238E27FC236}">
                      <a16:creationId xmlns:a16="http://schemas.microsoft.com/office/drawing/2014/main" id="{CA7ED31D-1BEB-4610-AC11-DB9F78A261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51870" y="806161"/>
                  <a:ext cx="258890" cy="258890"/>
                </a:xfrm>
                <a:prstGeom prst="rect">
                  <a:avLst/>
                </a:prstGeom>
              </p:spPr>
            </p:pic>
            <p:sp>
              <p:nvSpPr>
                <p:cNvPr id="562" name="TextBox 561">
                  <a:extLst>
                    <a:ext uri="{FF2B5EF4-FFF2-40B4-BE49-F238E27FC236}">
                      <a16:creationId xmlns:a16="http://schemas.microsoft.com/office/drawing/2014/main" id="{2FFF2900-3189-4642-A1C9-5081369604E4}"/>
                    </a:ext>
                  </a:extLst>
                </p:cNvPr>
                <p:cNvSpPr txBox="1"/>
                <p:nvPr/>
              </p:nvSpPr>
              <p:spPr>
                <a:xfrm>
                  <a:off x="5102739" y="835579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Push</a:t>
                  </a:r>
                </a:p>
              </p:txBody>
            </p:sp>
          </p:grpSp>
          <p:grpSp>
            <p:nvGrpSpPr>
              <p:cNvPr id="532" name="Group 531">
                <a:extLst>
                  <a:ext uri="{FF2B5EF4-FFF2-40B4-BE49-F238E27FC236}">
                    <a16:creationId xmlns:a16="http://schemas.microsoft.com/office/drawing/2014/main" id="{EC90C99A-5712-44C2-9431-642AC5330DFF}"/>
                  </a:ext>
                </a:extLst>
              </p:cNvPr>
              <p:cNvGrpSpPr/>
              <p:nvPr/>
            </p:nvGrpSpPr>
            <p:grpSpPr>
              <a:xfrm>
                <a:off x="7149125" y="2602656"/>
                <a:ext cx="1175725" cy="592108"/>
                <a:chOff x="7120848" y="443526"/>
                <a:chExt cx="1175725" cy="592108"/>
              </a:xfrm>
            </p:grpSpPr>
            <p:sp>
              <p:nvSpPr>
                <p:cNvPr id="551" name="TextBox 550">
                  <a:extLst>
                    <a:ext uri="{FF2B5EF4-FFF2-40B4-BE49-F238E27FC236}">
                      <a16:creationId xmlns:a16="http://schemas.microsoft.com/office/drawing/2014/main" id="{96AD8498-A4EB-4D12-A034-D6ADEF61E4D5}"/>
                    </a:ext>
                  </a:extLst>
                </p:cNvPr>
                <p:cNvSpPr txBox="1"/>
                <p:nvPr/>
              </p:nvSpPr>
              <p:spPr>
                <a:xfrm>
                  <a:off x="7120848" y="443526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Test</a:t>
                  </a:r>
                </a:p>
              </p:txBody>
            </p:sp>
            <p:pic>
              <p:nvPicPr>
                <p:cNvPr id="552" name="Picture 2" descr="Image result for azure container instances logo">
                  <a:extLst>
                    <a:ext uri="{FF2B5EF4-FFF2-40B4-BE49-F238E27FC236}">
                      <a16:creationId xmlns:a16="http://schemas.microsoft.com/office/drawing/2014/main" id="{913F6EBF-1AE7-4E98-A6A5-9002463B5F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41" r="22219"/>
                <a:stretch/>
              </p:blipFill>
              <p:spPr bwMode="auto">
                <a:xfrm>
                  <a:off x="8110545" y="454992"/>
                  <a:ext cx="186028" cy="177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53" name="TextBox 552">
                  <a:extLst>
                    <a:ext uri="{FF2B5EF4-FFF2-40B4-BE49-F238E27FC236}">
                      <a16:creationId xmlns:a16="http://schemas.microsoft.com/office/drawing/2014/main" id="{9F215F87-6CE6-406B-99F3-D1EC9D8872EA}"/>
                    </a:ext>
                  </a:extLst>
                </p:cNvPr>
                <p:cNvSpPr txBox="1"/>
                <p:nvPr/>
              </p:nvSpPr>
              <p:spPr>
                <a:xfrm>
                  <a:off x="7120848" y="641264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Test</a:t>
                  </a:r>
                </a:p>
              </p:txBody>
            </p:sp>
            <p:pic>
              <p:nvPicPr>
                <p:cNvPr id="554" name="Picture 2" descr="Image result for azure container instances logo">
                  <a:extLst>
                    <a:ext uri="{FF2B5EF4-FFF2-40B4-BE49-F238E27FC236}">
                      <a16:creationId xmlns:a16="http://schemas.microsoft.com/office/drawing/2014/main" id="{0FDF68A2-806D-42AD-A24D-79F3620515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41" r="22219"/>
                <a:stretch/>
              </p:blipFill>
              <p:spPr bwMode="auto">
                <a:xfrm>
                  <a:off x="8110545" y="652729"/>
                  <a:ext cx="186028" cy="177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55" name="TextBox 554">
                  <a:extLst>
                    <a:ext uri="{FF2B5EF4-FFF2-40B4-BE49-F238E27FC236}">
                      <a16:creationId xmlns:a16="http://schemas.microsoft.com/office/drawing/2014/main" id="{9F0AAD5F-FBBE-494D-BC51-7783A529C567}"/>
                    </a:ext>
                  </a:extLst>
                </p:cNvPr>
                <p:cNvSpPr txBox="1"/>
                <p:nvPr/>
              </p:nvSpPr>
              <p:spPr>
                <a:xfrm>
                  <a:off x="7120848" y="835579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Test</a:t>
                  </a:r>
                </a:p>
              </p:txBody>
            </p:sp>
            <p:pic>
              <p:nvPicPr>
                <p:cNvPr id="556" name="Picture 2" descr="Image result for azure container instances logo">
                  <a:extLst>
                    <a:ext uri="{FF2B5EF4-FFF2-40B4-BE49-F238E27FC236}">
                      <a16:creationId xmlns:a16="http://schemas.microsoft.com/office/drawing/2014/main" id="{F80A48B1-2995-491C-8095-26F54CEA934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41" r="22219"/>
                <a:stretch/>
              </p:blipFill>
              <p:spPr bwMode="auto">
                <a:xfrm>
                  <a:off x="8110545" y="847045"/>
                  <a:ext cx="186028" cy="177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533" name="Group 532">
                <a:extLst>
                  <a:ext uri="{FF2B5EF4-FFF2-40B4-BE49-F238E27FC236}">
                    <a16:creationId xmlns:a16="http://schemas.microsoft.com/office/drawing/2014/main" id="{736BE228-4366-4865-BBD2-90125067B45F}"/>
                  </a:ext>
                </a:extLst>
              </p:cNvPr>
              <p:cNvGrpSpPr/>
              <p:nvPr/>
            </p:nvGrpSpPr>
            <p:grpSpPr>
              <a:xfrm>
                <a:off x="8419466" y="2602656"/>
                <a:ext cx="1484079" cy="592107"/>
                <a:chOff x="8419466" y="443526"/>
                <a:chExt cx="1484079" cy="592107"/>
              </a:xfrm>
            </p:grpSpPr>
            <p:pic>
              <p:nvPicPr>
                <p:cNvPr id="545" name="Picture 544">
                  <a:extLst>
                    <a:ext uri="{FF2B5EF4-FFF2-40B4-BE49-F238E27FC236}">
                      <a16:creationId xmlns:a16="http://schemas.microsoft.com/office/drawing/2014/main" id="{D4E04146-EEF2-4D10-BDE4-3619BF0D71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63113" y="451975"/>
                  <a:ext cx="240432" cy="183156"/>
                </a:xfrm>
                <a:prstGeom prst="rect">
                  <a:avLst/>
                </a:prstGeom>
              </p:spPr>
            </p:pic>
            <p:sp>
              <p:nvSpPr>
                <p:cNvPr id="546" name="TextBox 545">
                  <a:extLst>
                    <a:ext uri="{FF2B5EF4-FFF2-40B4-BE49-F238E27FC236}">
                      <a16:creationId xmlns:a16="http://schemas.microsoft.com/office/drawing/2014/main" id="{6D37B92F-22AA-45E8-98E5-9D2F004202BB}"/>
                    </a:ext>
                  </a:extLst>
                </p:cNvPr>
                <p:cNvSpPr txBox="1"/>
                <p:nvPr/>
              </p:nvSpPr>
              <p:spPr>
                <a:xfrm>
                  <a:off x="8419466" y="443526"/>
                  <a:ext cx="1070678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Deploy</a:t>
                  </a:r>
                </a:p>
              </p:txBody>
            </p:sp>
            <p:pic>
              <p:nvPicPr>
                <p:cNvPr id="547" name="Picture 546">
                  <a:extLst>
                    <a:ext uri="{FF2B5EF4-FFF2-40B4-BE49-F238E27FC236}">
                      <a16:creationId xmlns:a16="http://schemas.microsoft.com/office/drawing/2014/main" id="{BD06B8F5-E1DF-4B7C-AFAC-8562520428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63113" y="649712"/>
                  <a:ext cx="240432" cy="183156"/>
                </a:xfrm>
                <a:prstGeom prst="rect">
                  <a:avLst/>
                </a:prstGeom>
              </p:spPr>
            </p:pic>
            <p:sp>
              <p:nvSpPr>
                <p:cNvPr id="548" name="TextBox 547">
                  <a:extLst>
                    <a:ext uri="{FF2B5EF4-FFF2-40B4-BE49-F238E27FC236}">
                      <a16:creationId xmlns:a16="http://schemas.microsoft.com/office/drawing/2014/main" id="{1D72AEF8-5C54-4C14-8F67-7E016E2BCEED}"/>
                    </a:ext>
                  </a:extLst>
                </p:cNvPr>
                <p:cNvSpPr txBox="1"/>
                <p:nvPr/>
              </p:nvSpPr>
              <p:spPr>
                <a:xfrm>
                  <a:off x="8419466" y="641265"/>
                  <a:ext cx="1070678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Deploy</a:t>
                  </a:r>
                </a:p>
              </p:txBody>
            </p:sp>
            <p:pic>
              <p:nvPicPr>
                <p:cNvPr id="549" name="Picture 548">
                  <a:extLst>
                    <a:ext uri="{FF2B5EF4-FFF2-40B4-BE49-F238E27FC236}">
                      <a16:creationId xmlns:a16="http://schemas.microsoft.com/office/drawing/2014/main" id="{80CD219C-14BE-43AC-9AE6-CE740B28EA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63113" y="844028"/>
                  <a:ext cx="240432" cy="183156"/>
                </a:xfrm>
                <a:prstGeom prst="rect">
                  <a:avLst/>
                </a:prstGeom>
              </p:spPr>
            </p:pic>
            <p:sp>
              <p:nvSpPr>
                <p:cNvPr id="550" name="TextBox 549">
                  <a:extLst>
                    <a:ext uri="{FF2B5EF4-FFF2-40B4-BE49-F238E27FC236}">
                      <a16:creationId xmlns:a16="http://schemas.microsoft.com/office/drawing/2014/main" id="{013DBCD1-D7FF-4CF2-BFD0-5D5C6D9C0556}"/>
                    </a:ext>
                  </a:extLst>
                </p:cNvPr>
                <p:cNvSpPr txBox="1"/>
                <p:nvPr/>
              </p:nvSpPr>
              <p:spPr>
                <a:xfrm>
                  <a:off x="8419466" y="835578"/>
                  <a:ext cx="1070678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Deploy</a:t>
                  </a:r>
                </a:p>
              </p:txBody>
            </p:sp>
          </p:grpSp>
          <p:grpSp>
            <p:nvGrpSpPr>
              <p:cNvPr id="534" name="Group 533">
                <a:extLst>
                  <a:ext uri="{FF2B5EF4-FFF2-40B4-BE49-F238E27FC236}">
                    <a16:creationId xmlns:a16="http://schemas.microsoft.com/office/drawing/2014/main" id="{1C1F4149-4C15-4574-A2A2-AE2144CA4AA9}"/>
                  </a:ext>
                </a:extLst>
              </p:cNvPr>
              <p:cNvGrpSpPr/>
              <p:nvPr/>
            </p:nvGrpSpPr>
            <p:grpSpPr>
              <a:xfrm>
                <a:off x="6102198" y="2602656"/>
                <a:ext cx="1060309" cy="592108"/>
                <a:chOff x="6297267" y="443526"/>
                <a:chExt cx="1060309" cy="592108"/>
              </a:xfrm>
            </p:grpSpPr>
            <p:pic>
              <p:nvPicPr>
                <p:cNvPr id="539" name="Picture 2" descr="Image result for azure security center logo">
                  <a:extLst>
                    <a:ext uri="{FF2B5EF4-FFF2-40B4-BE49-F238E27FC236}">
                      <a16:creationId xmlns:a16="http://schemas.microsoft.com/office/drawing/2014/main" id="{7F8BD099-8EC4-4A92-9FD8-AC06385B962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7992" y="444709"/>
                  <a:ext cx="149584" cy="197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40" name="TextBox 539">
                  <a:extLst>
                    <a:ext uri="{FF2B5EF4-FFF2-40B4-BE49-F238E27FC236}">
                      <a16:creationId xmlns:a16="http://schemas.microsoft.com/office/drawing/2014/main" id="{CDE8AAE8-34D8-4AF7-9E03-00CE1AFD52F7}"/>
                    </a:ext>
                  </a:extLst>
                </p:cNvPr>
                <p:cNvSpPr txBox="1"/>
                <p:nvPr/>
              </p:nvSpPr>
              <p:spPr>
                <a:xfrm>
                  <a:off x="6297267" y="443526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Scan</a:t>
                  </a:r>
                </a:p>
              </p:txBody>
            </p:sp>
            <p:pic>
              <p:nvPicPr>
                <p:cNvPr id="541" name="Picture 2" descr="Image result for azure security center logo">
                  <a:extLst>
                    <a:ext uri="{FF2B5EF4-FFF2-40B4-BE49-F238E27FC236}">
                      <a16:creationId xmlns:a16="http://schemas.microsoft.com/office/drawing/2014/main" id="{24193C57-E13C-4DBB-8D1E-3019B852A7F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7992" y="642446"/>
                  <a:ext cx="149584" cy="197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42" name="TextBox 541">
                  <a:extLst>
                    <a:ext uri="{FF2B5EF4-FFF2-40B4-BE49-F238E27FC236}">
                      <a16:creationId xmlns:a16="http://schemas.microsoft.com/office/drawing/2014/main" id="{BB4E1576-AB1A-4444-8642-7615166A2891}"/>
                    </a:ext>
                  </a:extLst>
                </p:cNvPr>
                <p:cNvSpPr txBox="1"/>
                <p:nvPr/>
              </p:nvSpPr>
              <p:spPr>
                <a:xfrm>
                  <a:off x="6297267" y="641264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Scan</a:t>
                  </a:r>
                </a:p>
              </p:txBody>
            </p:sp>
            <p:pic>
              <p:nvPicPr>
                <p:cNvPr id="543" name="Picture 2" descr="Image result for azure security center logo">
                  <a:extLst>
                    <a:ext uri="{FF2B5EF4-FFF2-40B4-BE49-F238E27FC236}">
                      <a16:creationId xmlns:a16="http://schemas.microsoft.com/office/drawing/2014/main" id="{25924CF3-36D7-4EE9-A6A6-EEA914E297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7992" y="836762"/>
                  <a:ext cx="149584" cy="197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44" name="TextBox 543">
                  <a:extLst>
                    <a:ext uri="{FF2B5EF4-FFF2-40B4-BE49-F238E27FC236}">
                      <a16:creationId xmlns:a16="http://schemas.microsoft.com/office/drawing/2014/main" id="{7FB306B0-97AA-4EE4-8321-5237084CDFDF}"/>
                    </a:ext>
                  </a:extLst>
                </p:cNvPr>
                <p:cNvSpPr txBox="1"/>
                <p:nvPr/>
              </p:nvSpPr>
              <p:spPr>
                <a:xfrm>
                  <a:off x="6297267" y="835579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Scan</a:t>
                  </a:r>
                </a:p>
              </p:txBody>
            </p:sp>
          </p:grpSp>
          <p:pic>
            <p:nvPicPr>
              <p:cNvPr id="537" name="Picture 4" descr="https://zapier.cachefly.net/storage/services/59152a3a91bfe0ddd2fc9b978448593a.128x128.png">
                <a:extLst>
                  <a:ext uri="{FF2B5EF4-FFF2-40B4-BE49-F238E27FC236}">
                    <a16:creationId xmlns:a16="http://schemas.microsoft.com/office/drawing/2014/main" id="{236197E2-CDAE-4218-B501-7F9A3162C3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04" t="22115" r="21627" b="23287"/>
              <a:stretch/>
            </p:blipFill>
            <p:spPr bwMode="auto">
              <a:xfrm>
                <a:off x="4331423" y="2436200"/>
                <a:ext cx="212958" cy="198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8" name="Picture 10" descr="https://wiki.jenkins-ci.org/download/attachments/2916393/logo-title.png?version=1&amp;modificationDate=1302753947000">
                <a:extLst>
                  <a:ext uri="{FF2B5EF4-FFF2-40B4-BE49-F238E27FC236}">
                    <a16:creationId xmlns:a16="http://schemas.microsoft.com/office/drawing/2014/main" id="{5D2CF5AF-DA39-4D02-88AD-8F817A87CD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2203"/>
              <a:stretch/>
            </p:blipFill>
            <p:spPr bwMode="auto">
              <a:xfrm>
                <a:off x="4705804" y="2423708"/>
                <a:ext cx="212958" cy="2463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F1EE6C3A-74CD-4988-9092-8F7C0613E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9" t="19617" r="25733" b="15444"/>
          <a:stretch/>
        </p:blipFill>
        <p:spPr bwMode="auto">
          <a:xfrm>
            <a:off x="170937" y="1809149"/>
            <a:ext cx="438665" cy="43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linux icon">
            <a:extLst>
              <a:ext uri="{FF2B5EF4-FFF2-40B4-BE49-F238E27FC236}">
                <a16:creationId xmlns:a16="http://schemas.microsoft.com/office/drawing/2014/main" id="{F36E0F9D-9A6E-4367-A3AC-17BD463ED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85" y="1818300"/>
            <a:ext cx="420571" cy="42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3" name="Picture 4" descr="Related image">
            <a:extLst>
              <a:ext uri="{FF2B5EF4-FFF2-40B4-BE49-F238E27FC236}">
                <a16:creationId xmlns:a16="http://schemas.microsoft.com/office/drawing/2014/main" id="{4EB181FD-4C2F-4E78-8ED6-702FD1ED8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5" y="2351834"/>
            <a:ext cx="438769" cy="43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9B16E5-AA60-4B65-AD2F-759953CFBF90}"/>
              </a:ext>
            </a:extLst>
          </p:cNvPr>
          <p:cNvSpPr/>
          <p:nvPr/>
        </p:nvSpPr>
        <p:spPr>
          <a:xfrm>
            <a:off x="779098" y="2387547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.NET</a:t>
            </a:r>
          </a:p>
        </p:txBody>
      </p:sp>
      <p:pic>
        <p:nvPicPr>
          <p:cNvPr id="2056" name="Picture 8" descr="Image result for java icon">
            <a:extLst>
              <a:ext uri="{FF2B5EF4-FFF2-40B4-BE49-F238E27FC236}">
                <a16:creationId xmlns:a16="http://schemas.microsoft.com/office/drawing/2014/main" id="{C86B6EC6-A2BE-466B-B63C-384D61881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63" y="2322869"/>
            <a:ext cx="678428" cy="67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05784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7375">
        <p:fade/>
      </p:transition>
    </mc:Choice>
    <mc:Fallback>
      <p:transition spd="med" advTm="273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7037E-7 L 0.01389 0.23457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" y="11728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9.87654E-7 L -0.02205 0.23395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1" y="11698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35802E-6 L 0.02413 0.15587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7778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-0.00851 0.14167 " pathEditMode="relative" rAng="0" ptsTypes="AA">
                                      <p:cBhvr>
                                        <p:cTn id="72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" y="7068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93827E-7 L -0.04323 0.15586 " pathEditMode="relative" rAng="0" ptsTypes="AA">
                                      <p:cBhvr>
                                        <p:cTn id="8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0" y="7778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6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3" dur="2000" fill="hold"/>
                                        <p:tgtEl>
                                          <p:spTgt spid="15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155" grpId="0" animBg="1"/>
      <p:bldP spid="155" grpId="1" animBg="1"/>
      <p:bldP spid="10" grpId="0"/>
      <p:bldP spid="10" grpId="1"/>
      <p:bldP spid="10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A94901-ACED-4DF7-A79E-46F1ACA61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Tagging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A5221-D3D5-4A18-AB2A-9E5337ECFF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Why stable tagging can create instability </a:t>
            </a:r>
          </a:p>
        </p:txBody>
      </p:sp>
    </p:spTree>
    <p:extLst>
      <p:ext uri="{BB962C8B-B14F-4D97-AF65-F5344CB8AC3E}">
        <p14:creationId xmlns:p14="http://schemas.microsoft.com/office/powerpoint/2010/main" val="2466249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193">
        <p:fade/>
      </p:transition>
    </mc:Choice>
    <mc:Fallback>
      <p:transition spd="med" advTm="2193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BA098B2-5B6D-4D00-A75B-6CB820463C42}"/>
              </a:ext>
            </a:extLst>
          </p:cNvPr>
          <p:cNvSpPr/>
          <p:nvPr/>
        </p:nvSpPr>
        <p:spPr bwMode="auto">
          <a:xfrm>
            <a:off x="4303151" y="2711768"/>
            <a:ext cx="2421349" cy="2348472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305" name="Table 304">
            <a:extLst>
              <a:ext uri="{FF2B5EF4-FFF2-40B4-BE49-F238E27FC236}">
                <a16:creationId xmlns:a16="http://schemas.microsoft.com/office/drawing/2014/main" id="{A5A5B2C1-E647-4643-ACB2-F7FD617A044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97247" y="3373937"/>
          <a:ext cx="730728" cy="1635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728">
                  <a:extLst>
                    <a:ext uri="{9D8B030D-6E8A-4147-A177-3AD203B41FA5}">
                      <a16:colId xmlns:a16="http://schemas.microsoft.com/office/drawing/2014/main" val="1766111431"/>
                    </a:ext>
                  </a:extLst>
                </a:gridCol>
              </a:tblGrid>
              <a:tr h="272523">
                <a:tc>
                  <a:txBody>
                    <a:bodyPr/>
                    <a:lstStyle/>
                    <a:p>
                      <a:r>
                        <a:rPr lang="en-US" sz="1200"/>
                        <a:t>Digests</a:t>
                      </a:r>
                    </a:p>
                  </a:txBody>
                  <a:tcPr marL="89643" marR="89643" marT="44821" marB="44821"/>
                </a:tc>
                <a:extLst>
                  <a:ext uri="{0D108BD9-81ED-4DB2-BD59-A6C34878D82A}">
                    <a16:rowId xmlns:a16="http://schemas.microsoft.com/office/drawing/2014/main" val="285801108"/>
                  </a:ext>
                </a:extLst>
              </a:tr>
              <a:tr h="272523">
                <a:tc>
                  <a:txBody>
                    <a:bodyPr/>
                    <a:lstStyle/>
                    <a:p>
                      <a:r>
                        <a:rPr lang="en-US" sz="1200"/>
                        <a:t>91e</a:t>
                      </a:r>
                    </a:p>
                  </a:txBody>
                  <a:tcPr marL="89643" marR="89643" marT="44821" marB="44821"/>
                </a:tc>
                <a:extLst>
                  <a:ext uri="{0D108BD9-81ED-4DB2-BD59-A6C34878D82A}">
                    <a16:rowId xmlns:a16="http://schemas.microsoft.com/office/drawing/2014/main" val="2235502092"/>
                  </a:ext>
                </a:extLst>
              </a:tr>
              <a:tr h="272523">
                <a:tc>
                  <a:txBody>
                    <a:bodyPr/>
                    <a:lstStyle/>
                    <a:p>
                      <a:r>
                        <a:rPr lang="en-US" sz="1200"/>
                        <a:t>u82</a:t>
                      </a:r>
                    </a:p>
                  </a:txBody>
                  <a:tcPr marL="89643" marR="89643" marT="44821" marB="44821"/>
                </a:tc>
                <a:extLst>
                  <a:ext uri="{0D108BD9-81ED-4DB2-BD59-A6C34878D82A}">
                    <a16:rowId xmlns:a16="http://schemas.microsoft.com/office/drawing/2014/main" val="3496886193"/>
                  </a:ext>
                </a:extLst>
              </a:tr>
              <a:tr h="272523">
                <a:tc>
                  <a:txBody>
                    <a:bodyPr/>
                    <a:lstStyle/>
                    <a:p>
                      <a:r>
                        <a:rPr lang="en-US" sz="1200"/>
                        <a:t>2re</a:t>
                      </a:r>
                    </a:p>
                  </a:txBody>
                  <a:tcPr marL="89643" marR="89643" marT="44821" marB="44821"/>
                </a:tc>
                <a:extLst>
                  <a:ext uri="{0D108BD9-81ED-4DB2-BD59-A6C34878D82A}">
                    <a16:rowId xmlns:a16="http://schemas.microsoft.com/office/drawing/2014/main" val="756993468"/>
                  </a:ext>
                </a:extLst>
              </a:tr>
              <a:tr h="272523">
                <a:tc>
                  <a:txBody>
                    <a:bodyPr/>
                    <a:lstStyle/>
                    <a:p>
                      <a:r>
                        <a:rPr lang="en-US" sz="1200"/>
                        <a:t>3rp</a:t>
                      </a:r>
                    </a:p>
                  </a:txBody>
                  <a:tcPr marL="89643" marR="89643" marT="44821" marB="44821"/>
                </a:tc>
                <a:extLst>
                  <a:ext uri="{0D108BD9-81ED-4DB2-BD59-A6C34878D82A}">
                    <a16:rowId xmlns:a16="http://schemas.microsoft.com/office/drawing/2014/main" val="2269208606"/>
                  </a:ext>
                </a:extLst>
              </a:tr>
              <a:tr h="272523">
                <a:tc>
                  <a:txBody>
                    <a:bodyPr/>
                    <a:lstStyle/>
                    <a:p>
                      <a:r>
                        <a:rPr lang="en-US" sz="1200"/>
                        <a:t>1n4</a:t>
                      </a:r>
                    </a:p>
                  </a:txBody>
                  <a:tcPr marL="89643" marR="89643" marT="44821" marB="44821"/>
                </a:tc>
                <a:extLst>
                  <a:ext uri="{0D108BD9-81ED-4DB2-BD59-A6C34878D82A}">
                    <a16:rowId xmlns:a16="http://schemas.microsoft.com/office/drawing/2014/main" val="834801983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C672FFA9-23ED-4727-9F9D-5273F2A75402}"/>
              </a:ext>
            </a:extLst>
          </p:cNvPr>
          <p:cNvSpPr/>
          <p:nvPr/>
        </p:nvSpPr>
        <p:spPr bwMode="auto">
          <a:xfrm>
            <a:off x="74645" y="1920257"/>
            <a:ext cx="2613521" cy="254894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docker build –t web:1</a:t>
            </a:r>
          </a:p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docker build –t quotes:1</a:t>
            </a:r>
          </a:p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docker build –t important:1</a:t>
            </a:r>
          </a:p>
          <a:p>
            <a:pPr defTabSz="1218966">
              <a:defRPr/>
            </a:pPr>
            <a:endParaRPr lang="en-US" sz="1176" b="1" kern="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docker images</a:t>
            </a:r>
          </a:p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  REPOSITORY  TAG DIGEST</a:t>
            </a:r>
          </a:p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  web         1   91e</a:t>
            </a:r>
          </a:p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  quotes      1   u82</a:t>
            </a:r>
          </a:p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  important   1   2re</a:t>
            </a:r>
          </a:p>
          <a:p>
            <a:pPr defTabSz="1218966">
              <a:defRPr/>
            </a:pPr>
            <a:endParaRPr lang="en-US" sz="1176" b="1" kern="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docker push web:1</a:t>
            </a:r>
          </a:p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docker push quotes:1</a:t>
            </a:r>
          </a:p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docker push important:1</a:t>
            </a:r>
            <a:endParaRPr lang="en-US" sz="117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58" name="Rectangle 757">
            <a:extLst>
              <a:ext uri="{FF2B5EF4-FFF2-40B4-BE49-F238E27FC236}">
                <a16:creationId xmlns:a16="http://schemas.microsoft.com/office/drawing/2014/main" id="{D1ED3A11-A016-4B1C-B3C8-FEE71253CA53}"/>
              </a:ext>
            </a:extLst>
          </p:cNvPr>
          <p:cNvSpPr/>
          <p:nvPr/>
        </p:nvSpPr>
        <p:spPr bwMode="auto">
          <a:xfrm>
            <a:off x="67036" y="4504737"/>
            <a:ext cx="2627491" cy="206264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docker build –t quotes:1</a:t>
            </a:r>
          </a:p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docker build –t important:1</a:t>
            </a:r>
          </a:p>
          <a:p>
            <a:pPr defTabSz="1218966">
              <a:defRPr/>
            </a:pPr>
            <a:endParaRPr lang="en-US" sz="1176" b="1" kern="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docker images</a:t>
            </a:r>
          </a:p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  REPOSITORY  TAG DIGEST</a:t>
            </a:r>
          </a:p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  quotes      1   3rp</a:t>
            </a:r>
          </a:p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  important   1   1n4</a:t>
            </a:r>
          </a:p>
          <a:p>
            <a:pPr defTabSz="1218966">
              <a:defRPr/>
            </a:pPr>
            <a:endParaRPr lang="en-US" sz="1176" b="1" kern="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docker push quotes:1</a:t>
            </a:r>
          </a:p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docker push important:1</a:t>
            </a:r>
            <a:endParaRPr lang="en-US" sz="117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374" name="Group 1373"/>
          <p:cNvGrpSpPr/>
          <p:nvPr/>
        </p:nvGrpSpPr>
        <p:grpSpPr>
          <a:xfrm>
            <a:off x="8713881" y="388706"/>
            <a:ext cx="2835369" cy="1633396"/>
            <a:chOff x="4156030" y="3448050"/>
            <a:chExt cx="2065507" cy="1191294"/>
          </a:xfrm>
        </p:grpSpPr>
        <p:sp>
          <p:nvSpPr>
            <p:cNvPr id="1375" name="Rectangle 1374"/>
            <p:cNvSpPr/>
            <p:nvPr/>
          </p:nvSpPr>
          <p:spPr>
            <a:xfrm>
              <a:off x="4156030" y="3562350"/>
              <a:ext cx="2065507" cy="1076994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966">
                <a:defRPr/>
              </a:pPr>
              <a:endParaRPr lang="en-US" sz="2353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1376" name="Flowchart: Alternate Process 1375"/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966">
                <a:defRPr/>
              </a:pPr>
              <a:r>
                <a:rPr lang="en-US" sz="1467" b="1" kern="0">
                  <a:solidFill>
                    <a:prstClr val="black"/>
                  </a:solidFill>
                  <a:latin typeface="Lucida Console" panose="020B0609040504020204" pitchFamily="49" charset="0"/>
                </a:rPr>
                <a:t>HOST-A</a:t>
              </a:r>
            </a:p>
          </p:txBody>
        </p:sp>
      </p:grpSp>
      <p:grpSp>
        <p:nvGrpSpPr>
          <p:cNvPr id="1509" name="Group 1508"/>
          <p:cNvGrpSpPr/>
          <p:nvPr/>
        </p:nvGrpSpPr>
        <p:grpSpPr>
          <a:xfrm>
            <a:off x="10071282" y="1137846"/>
            <a:ext cx="721037" cy="444217"/>
            <a:chOff x="3240661" y="1005909"/>
            <a:chExt cx="540854" cy="333210"/>
          </a:xfrm>
        </p:grpSpPr>
        <p:grpSp>
          <p:nvGrpSpPr>
            <p:cNvPr id="1510" name="Group 1509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12" name="Rectangle 1511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13" name="Rectangle 1512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514" name="Group 1513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18" name="Straight Connector 1517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19" name="Straight Connector 1518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0" name="Straight Connector 1519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1" name="Straight Connector 1520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2" name="Straight Connector 1521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3" name="Straight Connector 1522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4" name="Straight Connector 1523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5" name="Straight Connector 1524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6" name="Straight Connector 1525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15" name="Rectangle 1514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16" name="Rectangle 1515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17" name="Rectangle 1516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511" name="Rectangle 1510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980" kern="0">
                  <a:solidFill>
                    <a:srgbClr val="FFFFFF"/>
                  </a:solidFill>
                  <a:latin typeface="Calibri"/>
                </a:rPr>
                <a:t>web:1</a:t>
              </a:r>
            </a:p>
            <a:p>
              <a:pPr algn="ctr" defTabSz="1218966">
                <a:defRPr/>
              </a:pPr>
              <a:r>
                <a:rPr lang="en-US" sz="687" kern="0">
                  <a:solidFill>
                    <a:srgbClr val="FFFFFF"/>
                  </a:solidFill>
                  <a:latin typeface="Calibri"/>
                </a:rPr>
                <a:t>digest: 91e</a:t>
              </a:r>
            </a:p>
          </p:txBody>
        </p:sp>
      </p:grpSp>
      <p:grpSp>
        <p:nvGrpSpPr>
          <p:cNvPr id="1563" name="Group 1562"/>
          <p:cNvGrpSpPr/>
          <p:nvPr/>
        </p:nvGrpSpPr>
        <p:grpSpPr>
          <a:xfrm>
            <a:off x="10071282" y="1540673"/>
            <a:ext cx="721037" cy="444217"/>
            <a:chOff x="3240661" y="1005909"/>
            <a:chExt cx="540854" cy="333210"/>
          </a:xfrm>
        </p:grpSpPr>
        <p:grpSp>
          <p:nvGrpSpPr>
            <p:cNvPr id="1564" name="Group 1563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66" name="Rectangle 1565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67" name="Rectangle 1566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568" name="Group 1567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72" name="Straight Connector 1571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3" name="Straight Connector 1572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4" name="Straight Connector 1573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5" name="Straight Connector 1574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6" name="Straight Connector 1575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7" name="Straight Connector 1576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8" name="Straight Connector 1577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9" name="Straight Connector 1578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80" name="Straight Connector 1579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69" name="Rectangle 1568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70" name="Rectangle 1569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71" name="Rectangle 1570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565" name="Rectangle 1564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600" kern="0" dirty="0">
                  <a:latin typeface="Calibri"/>
                </a:rPr>
                <a:t>important:1</a:t>
              </a:r>
            </a:p>
            <a:p>
              <a:pPr algn="ctr" defTabSz="1218966">
                <a:defRPr/>
              </a:pPr>
              <a:r>
                <a:rPr lang="en-US" sz="687" kern="0" dirty="0">
                  <a:latin typeface="Calibri"/>
                </a:rPr>
                <a:t>digest: 2re</a:t>
              </a:r>
            </a:p>
          </p:txBody>
        </p:sp>
      </p:grpSp>
      <p:grpSp>
        <p:nvGrpSpPr>
          <p:cNvPr id="1599" name="Group 1598"/>
          <p:cNvGrpSpPr/>
          <p:nvPr/>
        </p:nvGrpSpPr>
        <p:grpSpPr>
          <a:xfrm>
            <a:off x="10071282" y="731956"/>
            <a:ext cx="721037" cy="444217"/>
            <a:chOff x="3240661" y="1005909"/>
            <a:chExt cx="540854" cy="333210"/>
          </a:xfrm>
        </p:grpSpPr>
        <p:grpSp>
          <p:nvGrpSpPr>
            <p:cNvPr id="1600" name="Group 1599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602" name="Rectangle 1601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03" name="Rectangle 1602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604" name="Group 1603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608" name="Straight Connector 1607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09" name="Straight Connector 1608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0" name="Straight Connector 1609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1" name="Straight Connector 1610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2" name="Straight Connector 1611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3" name="Straight Connector 1612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4" name="Straight Connector 1613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5" name="Straight Connector 1614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6" name="Straight Connector 1615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605" name="Rectangle 1604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06" name="Rectangle 1605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07" name="Rectangle 1606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601" name="Rectangle 1600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980" kern="0">
                  <a:solidFill>
                    <a:schemeClr val="bg1"/>
                  </a:solidFill>
                  <a:latin typeface="Calibri"/>
                </a:rPr>
                <a:t>web:1</a:t>
              </a:r>
            </a:p>
            <a:p>
              <a:pPr algn="ctr" defTabSz="1218966">
                <a:defRPr/>
              </a:pPr>
              <a:r>
                <a:rPr lang="en-US" sz="687" kern="0">
                  <a:solidFill>
                    <a:schemeClr val="bg1"/>
                  </a:solidFill>
                  <a:latin typeface="Calibri"/>
                </a:rPr>
                <a:t>digest: 91e</a:t>
              </a:r>
            </a:p>
          </p:txBody>
        </p:sp>
      </p:grpSp>
      <p:grpSp>
        <p:nvGrpSpPr>
          <p:cNvPr id="1527" name="Group 1526"/>
          <p:cNvGrpSpPr/>
          <p:nvPr/>
        </p:nvGrpSpPr>
        <p:grpSpPr>
          <a:xfrm>
            <a:off x="10793567" y="1137846"/>
            <a:ext cx="721037" cy="444217"/>
            <a:chOff x="3240661" y="1005909"/>
            <a:chExt cx="540854" cy="333210"/>
          </a:xfrm>
        </p:grpSpPr>
        <p:grpSp>
          <p:nvGrpSpPr>
            <p:cNvPr id="1528" name="Group 1527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30" name="Rectangle 1529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31" name="Rectangle 1530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532" name="Group 1531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36" name="Straight Connector 1535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7" name="Straight Connector 1536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8" name="Straight Connector 1537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9" name="Straight Connector 1538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0" name="Straight Connector 1539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1" name="Straight Connector 1540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2" name="Straight Connector 1541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3" name="Straight Connector 1542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4" name="Straight Connector 1543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33" name="Rectangle 1532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34" name="Rectangle 1533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35" name="Rectangle 1534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529" name="Rectangle 1528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900" kern="0" dirty="0">
                  <a:latin typeface="Calibri"/>
                </a:rPr>
                <a:t>quotes:1</a:t>
              </a:r>
            </a:p>
            <a:p>
              <a:pPr algn="ctr" defTabSz="1218966">
                <a:defRPr/>
              </a:pPr>
              <a:r>
                <a:rPr lang="en-US" sz="687" kern="0" dirty="0">
                  <a:latin typeface="Calibri"/>
                </a:rPr>
                <a:t>digest: u82</a:t>
              </a:r>
            </a:p>
          </p:txBody>
        </p:sp>
      </p:grpSp>
      <p:grpSp>
        <p:nvGrpSpPr>
          <p:cNvPr id="1653" name="Group 1652"/>
          <p:cNvGrpSpPr/>
          <p:nvPr/>
        </p:nvGrpSpPr>
        <p:grpSpPr>
          <a:xfrm>
            <a:off x="10793567" y="731956"/>
            <a:ext cx="721037" cy="444217"/>
            <a:chOff x="3240661" y="1005909"/>
            <a:chExt cx="540854" cy="333210"/>
          </a:xfrm>
        </p:grpSpPr>
        <p:grpSp>
          <p:nvGrpSpPr>
            <p:cNvPr id="1654" name="Group 1653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656" name="Rectangle 1655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57" name="Rectangle 1656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658" name="Group 1657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662" name="Straight Connector 1661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3" name="Straight Connector 1662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4" name="Straight Connector 1663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5" name="Straight Connector 1664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6" name="Straight Connector 1665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7" name="Straight Connector 1666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8" name="Straight Connector 1667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9" name="Straight Connector 1668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70" name="Straight Connector 1669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659" name="Rectangle 1658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60" name="Rectangle 1659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61" name="Rectangle 1660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655" name="Rectangle 1654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980" kern="0">
                  <a:solidFill>
                    <a:srgbClr val="FFFFFF"/>
                  </a:solidFill>
                  <a:latin typeface="Calibri"/>
                </a:rPr>
                <a:t>web:1</a:t>
              </a:r>
            </a:p>
            <a:p>
              <a:pPr algn="ctr" defTabSz="1218966">
                <a:defRPr/>
              </a:pPr>
              <a:r>
                <a:rPr lang="en-US" sz="687" kern="0">
                  <a:solidFill>
                    <a:srgbClr val="FFFFFF"/>
                  </a:solidFill>
                  <a:latin typeface="Calibri"/>
                </a:rPr>
                <a:t>digest: 91e</a:t>
              </a:r>
            </a:p>
          </p:txBody>
        </p: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475AA5EA-0C4B-4B2A-9D3A-96115E1AB387}"/>
              </a:ext>
            </a:extLst>
          </p:cNvPr>
          <p:cNvGrpSpPr/>
          <p:nvPr/>
        </p:nvGrpSpPr>
        <p:grpSpPr>
          <a:xfrm>
            <a:off x="10793567" y="1540122"/>
            <a:ext cx="721037" cy="444217"/>
            <a:chOff x="3240661" y="1005909"/>
            <a:chExt cx="540854" cy="333210"/>
          </a:xfrm>
        </p:grpSpPr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77FF03CE-70EE-46CC-B4A7-31CF7340405B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2C0B01D-6C39-416F-91E7-D30B348EE787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69" name="Rectangle 468">
                <a:extLst>
                  <a:ext uri="{FF2B5EF4-FFF2-40B4-BE49-F238E27FC236}">
                    <a16:creationId xmlns:a16="http://schemas.microsoft.com/office/drawing/2014/main" id="{C11CD01C-F256-45CC-A52E-B9BC44105154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70" name="Group 469">
                <a:extLst>
                  <a:ext uri="{FF2B5EF4-FFF2-40B4-BE49-F238E27FC236}">
                    <a16:creationId xmlns:a16="http://schemas.microsoft.com/office/drawing/2014/main" id="{DC9833C1-1C6A-42A7-84F1-60959CBE3850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74" name="Straight Connector 473">
                  <a:extLst>
                    <a:ext uri="{FF2B5EF4-FFF2-40B4-BE49-F238E27FC236}">
                      <a16:creationId xmlns:a16="http://schemas.microsoft.com/office/drawing/2014/main" id="{7CD64795-65A6-4DC5-AF64-F8AB86208890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5" name="Straight Connector 474">
                  <a:extLst>
                    <a:ext uri="{FF2B5EF4-FFF2-40B4-BE49-F238E27FC236}">
                      <a16:creationId xmlns:a16="http://schemas.microsoft.com/office/drawing/2014/main" id="{211A406C-E538-41F3-9494-6F511C0B9BE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6" name="Straight Connector 475">
                  <a:extLst>
                    <a:ext uri="{FF2B5EF4-FFF2-40B4-BE49-F238E27FC236}">
                      <a16:creationId xmlns:a16="http://schemas.microsoft.com/office/drawing/2014/main" id="{3C01A3EA-024D-4E90-94E8-B60004207DDE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7" name="Straight Connector 476">
                  <a:extLst>
                    <a:ext uri="{FF2B5EF4-FFF2-40B4-BE49-F238E27FC236}">
                      <a16:creationId xmlns:a16="http://schemas.microsoft.com/office/drawing/2014/main" id="{42188D58-100D-4654-88B8-4CD9C7498915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8" name="Straight Connector 477">
                  <a:extLst>
                    <a:ext uri="{FF2B5EF4-FFF2-40B4-BE49-F238E27FC236}">
                      <a16:creationId xmlns:a16="http://schemas.microsoft.com/office/drawing/2014/main" id="{B012AB88-E06C-4249-8318-C5BA8B062142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9" name="Straight Connector 478">
                  <a:extLst>
                    <a:ext uri="{FF2B5EF4-FFF2-40B4-BE49-F238E27FC236}">
                      <a16:creationId xmlns:a16="http://schemas.microsoft.com/office/drawing/2014/main" id="{AB2670C8-B639-4F6C-91DB-F03891A50743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667648A5-247D-4123-AC81-535A36A80804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1" name="Straight Connector 480">
                  <a:extLst>
                    <a:ext uri="{FF2B5EF4-FFF2-40B4-BE49-F238E27FC236}">
                      <a16:creationId xmlns:a16="http://schemas.microsoft.com/office/drawing/2014/main" id="{71FFD68E-EFEF-467F-B3EB-E328D161FCDA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2" name="Straight Connector 481">
                  <a:extLst>
                    <a:ext uri="{FF2B5EF4-FFF2-40B4-BE49-F238E27FC236}">
                      <a16:creationId xmlns:a16="http://schemas.microsoft.com/office/drawing/2014/main" id="{5C5D7D6C-A5C3-4556-A23B-41E552C2595F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3FE9DC63-9283-4363-9647-D9118D5026D4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2" name="Rectangle 471">
                <a:extLst>
                  <a:ext uri="{FF2B5EF4-FFF2-40B4-BE49-F238E27FC236}">
                    <a16:creationId xmlns:a16="http://schemas.microsoft.com/office/drawing/2014/main" id="{80C4AFD8-5054-45D5-A569-B8DD7ABF3A03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id="{48F5B254-5192-423B-AABC-92E1EFB360B3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7154BC75-ABEA-49E3-A497-E1B17EB3A40B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966">
                <a:defRPr/>
              </a:pPr>
              <a:r>
                <a:rPr lang="en-US" sz="687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0BDEFC2E-9795-4850-84B7-CC5396AB11EF}"/>
              </a:ext>
            </a:extLst>
          </p:cNvPr>
          <p:cNvGrpSpPr/>
          <p:nvPr/>
        </p:nvGrpSpPr>
        <p:grpSpPr>
          <a:xfrm>
            <a:off x="8721117" y="2089734"/>
            <a:ext cx="2828131" cy="1633396"/>
            <a:chOff x="4156030" y="3448050"/>
            <a:chExt cx="2060234" cy="1191294"/>
          </a:xfrm>
        </p:grpSpPr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35175F28-89CB-44DD-8447-39A0E3526FC1}"/>
                </a:ext>
              </a:extLst>
            </p:cNvPr>
            <p:cNvSpPr/>
            <p:nvPr/>
          </p:nvSpPr>
          <p:spPr>
            <a:xfrm>
              <a:off x="4156030" y="3562350"/>
              <a:ext cx="2060234" cy="1076994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966">
                <a:defRPr/>
              </a:pPr>
              <a:endParaRPr lang="en-US" sz="2353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487" name="Flowchart: Alternate Process 486">
              <a:extLst>
                <a:ext uri="{FF2B5EF4-FFF2-40B4-BE49-F238E27FC236}">
                  <a16:creationId xmlns:a16="http://schemas.microsoft.com/office/drawing/2014/main" id="{FA2EE260-CD29-4897-98F8-8A8A677A90AC}"/>
                </a:ext>
              </a:extLst>
            </p:cNvPr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966">
                <a:defRPr/>
              </a:pPr>
              <a:r>
                <a:rPr lang="en-US" sz="1467" b="1" kern="0">
                  <a:solidFill>
                    <a:prstClr val="black"/>
                  </a:solidFill>
                  <a:latin typeface="Lucida Console" panose="020B0609040504020204" pitchFamily="49" charset="0"/>
                </a:rPr>
                <a:t>HOST-B</a:t>
              </a:r>
            </a:p>
          </p:txBody>
        </p:sp>
      </p:grp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5E374A9F-7554-4D4B-B49E-AA1FC686362E}"/>
              </a:ext>
            </a:extLst>
          </p:cNvPr>
          <p:cNvGrpSpPr/>
          <p:nvPr/>
        </p:nvGrpSpPr>
        <p:grpSpPr>
          <a:xfrm>
            <a:off x="10078518" y="2443008"/>
            <a:ext cx="721037" cy="444217"/>
            <a:chOff x="3240661" y="1005909"/>
            <a:chExt cx="540854" cy="333210"/>
          </a:xfrm>
        </p:grpSpPr>
        <p:grpSp>
          <p:nvGrpSpPr>
            <p:cNvPr id="489" name="Group 488">
              <a:extLst>
                <a:ext uri="{FF2B5EF4-FFF2-40B4-BE49-F238E27FC236}">
                  <a16:creationId xmlns:a16="http://schemas.microsoft.com/office/drawing/2014/main" id="{D97514C1-D6BC-417F-96CB-146968CC7CC8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491" name="Rectangle 490">
                <a:extLst>
                  <a:ext uri="{FF2B5EF4-FFF2-40B4-BE49-F238E27FC236}">
                    <a16:creationId xmlns:a16="http://schemas.microsoft.com/office/drawing/2014/main" id="{26F32946-D678-4853-94FC-CC6290959649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2" name="Rectangle 491">
                <a:extLst>
                  <a:ext uri="{FF2B5EF4-FFF2-40B4-BE49-F238E27FC236}">
                    <a16:creationId xmlns:a16="http://schemas.microsoft.com/office/drawing/2014/main" id="{297262E3-8E21-4785-8A47-7903D232842E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93" name="Group 492">
                <a:extLst>
                  <a:ext uri="{FF2B5EF4-FFF2-40B4-BE49-F238E27FC236}">
                    <a16:creationId xmlns:a16="http://schemas.microsoft.com/office/drawing/2014/main" id="{0897AB46-1855-48CE-9D69-CEF10E12E318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97" name="Straight Connector 496">
                  <a:extLst>
                    <a:ext uri="{FF2B5EF4-FFF2-40B4-BE49-F238E27FC236}">
                      <a16:creationId xmlns:a16="http://schemas.microsoft.com/office/drawing/2014/main" id="{7B92D8E9-1840-4E9F-9517-AA53DFA96FD5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8" name="Straight Connector 497">
                  <a:extLst>
                    <a:ext uri="{FF2B5EF4-FFF2-40B4-BE49-F238E27FC236}">
                      <a16:creationId xmlns:a16="http://schemas.microsoft.com/office/drawing/2014/main" id="{E2A3B3F2-3DDF-4ED2-89FD-7679D9DFEAEA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9" name="Straight Connector 498">
                  <a:extLst>
                    <a:ext uri="{FF2B5EF4-FFF2-40B4-BE49-F238E27FC236}">
                      <a16:creationId xmlns:a16="http://schemas.microsoft.com/office/drawing/2014/main" id="{B2947C88-1DE0-4081-A4CD-1DBC2BF450CB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0" name="Straight Connector 499">
                  <a:extLst>
                    <a:ext uri="{FF2B5EF4-FFF2-40B4-BE49-F238E27FC236}">
                      <a16:creationId xmlns:a16="http://schemas.microsoft.com/office/drawing/2014/main" id="{1D93822E-5D21-4CCA-8A66-8E951ADFB6AB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1" name="Straight Connector 500">
                  <a:extLst>
                    <a:ext uri="{FF2B5EF4-FFF2-40B4-BE49-F238E27FC236}">
                      <a16:creationId xmlns:a16="http://schemas.microsoft.com/office/drawing/2014/main" id="{27BA85C7-E1BB-4A50-A262-9766E697D1B9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2" name="Straight Connector 501">
                  <a:extLst>
                    <a:ext uri="{FF2B5EF4-FFF2-40B4-BE49-F238E27FC236}">
                      <a16:creationId xmlns:a16="http://schemas.microsoft.com/office/drawing/2014/main" id="{F0D6B110-466F-479D-B8D5-B3CE473BDF90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3" name="Straight Connector 502">
                  <a:extLst>
                    <a:ext uri="{FF2B5EF4-FFF2-40B4-BE49-F238E27FC236}">
                      <a16:creationId xmlns:a16="http://schemas.microsoft.com/office/drawing/2014/main" id="{57B651C4-B62B-4089-A862-7C82ECBF8032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4" name="Straight Connector 503">
                  <a:extLst>
                    <a:ext uri="{FF2B5EF4-FFF2-40B4-BE49-F238E27FC236}">
                      <a16:creationId xmlns:a16="http://schemas.microsoft.com/office/drawing/2014/main" id="{7EF961D9-808C-4995-A670-4D237D166FCE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5" name="Straight Connector 504">
                  <a:extLst>
                    <a:ext uri="{FF2B5EF4-FFF2-40B4-BE49-F238E27FC236}">
                      <a16:creationId xmlns:a16="http://schemas.microsoft.com/office/drawing/2014/main" id="{EB2C0646-5D83-4142-BC63-602E959AE995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94" name="Rectangle 493">
                <a:extLst>
                  <a:ext uri="{FF2B5EF4-FFF2-40B4-BE49-F238E27FC236}">
                    <a16:creationId xmlns:a16="http://schemas.microsoft.com/office/drawing/2014/main" id="{AA4C2DF3-FAE9-43CC-AD46-0B6A5CEC42DC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5" name="Rectangle 494">
                <a:extLst>
                  <a:ext uri="{FF2B5EF4-FFF2-40B4-BE49-F238E27FC236}">
                    <a16:creationId xmlns:a16="http://schemas.microsoft.com/office/drawing/2014/main" id="{927AB000-ACE5-4392-944B-89117161463C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6" name="Rectangle 495">
                <a:extLst>
                  <a:ext uri="{FF2B5EF4-FFF2-40B4-BE49-F238E27FC236}">
                    <a16:creationId xmlns:a16="http://schemas.microsoft.com/office/drawing/2014/main" id="{1728DB70-7C84-441D-B125-3C2A57701682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7A19CA2A-57BC-4DFD-8EE2-721F49AA95FC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9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18966">
                <a:defRPr/>
              </a:pPr>
              <a:r>
                <a:rPr lang="en-US" sz="687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451B42A7-4222-4E1F-B4DD-D73A318CC308}"/>
              </a:ext>
            </a:extLst>
          </p:cNvPr>
          <p:cNvGrpSpPr/>
          <p:nvPr/>
        </p:nvGrpSpPr>
        <p:grpSpPr>
          <a:xfrm>
            <a:off x="10078518" y="2845833"/>
            <a:ext cx="721037" cy="444217"/>
            <a:chOff x="3240661" y="1005909"/>
            <a:chExt cx="540854" cy="333210"/>
          </a:xfrm>
        </p:grpSpPr>
        <p:grpSp>
          <p:nvGrpSpPr>
            <p:cNvPr id="507" name="Group 506">
              <a:extLst>
                <a:ext uri="{FF2B5EF4-FFF2-40B4-BE49-F238E27FC236}">
                  <a16:creationId xmlns:a16="http://schemas.microsoft.com/office/drawing/2014/main" id="{A2A00BAB-1B5B-4EE8-80B1-84920AEABE2E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09" name="Rectangle 508">
                <a:extLst>
                  <a:ext uri="{FF2B5EF4-FFF2-40B4-BE49-F238E27FC236}">
                    <a16:creationId xmlns:a16="http://schemas.microsoft.com/office/drawing/2014/main" id="{E22626DA-157A-4E8F-8673-B05751BC96F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10" name="Rectangle 509">
                <a:extLst>
                  <a:ext uri="{FF2B5EF4-FFF2-40B4-BE49-F238E27FC236}">
                    <a16:creationId xmlns:a16="http://schemas.microsoft.com/office/drawing/2014/main" id="{CD2111F8-AF69-4A84-B57F-DDB7F608E1A3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511" name="Group 510">
                <a:extLst>
                  <a:ext uri="{FF2B5EF4-FFF2-40B4-BE49-F238E27FC236}">
                    <a16:creationId xmlns:a16="http://schemas.microsoft.com/office/drawing/2014/main" id="{4B79937C-A412-41F3-8B30-73971B3659A2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15" name="Straight Connector 514">
                  <a:extLst>
                    <a:ext uri="{FF2B5EF4-FFF2-40B4-BE49-F238E27FC236}">
                      <a16:creationId xmlns:a16="http://schemas.microsoft.com/office/drawing/2014/main" id="{29216E48-6C43-499C-9468-1008CA450C3D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6" name="Straight Connector 515">
                  <a:extLst>
                    <a:ext uri="{FF2B5EF4-FFF2-40B4-BE49-F238E27FC236}">
                      <a16:creationId xmlns:a16="http://schemas.microsoft.com/office/drawing/2014/main" id="{D6F385A9-35F6-4265-9BD3-11C8AC0D8565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7" name="Straight Connector 516">
                  <a:extLst>
                    <a:ext uri="{FF2B5EF4-FFF2-40B4-BE49-F238E27FC236}">
                      <a16:creationId xmlns:a16="http://schemas.microsoft.com/office/drawing/2014/main" id="{A41127C7-B6D2-4525-8131-685D8CB76FEC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8" name="Straight Connector 517">
                  <a:extLst>
                    <a:ext uri="{FF2B5EF4-FFF2-40B4-BE49-F238E27FC236}">
                      <a16:creationId xmlns:a16="http://schemas.microsoft.com/office/drawing/2014/main" id="{C6B8CDD7-694F-4D66-B4E1-28954D941511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9" name="Straight Connector 518">
                  <a:extLst>
                    <a:ext uri="{FF2B5EF4-FFF2-40B4-BE49-F238E27FC236}">
                      <a16:creationId xmlns:a16="http://schemas.microsoft.com/office/drawing/2014/main" id="{E0D9BC4C-3B44-4C71-A51F-B9FC64E9193A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0" name="Straight Connector 519">
                  <a:extLst>
                    <a:ext uri="{FF2B5EF4-FFF2-40B4-BE49-F238E27FC236}">
                      <a16:creationId xmlns:a16="http://schemas.microsoft.com/office/drawing/2014/main" id="{2508F89E-B9E0-4D4F-99E0-06B7D9C89411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DCC1A7C8-3FBF-49D2-B198-063B9347AB74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2" name="Straight Connector 521">
                  <a:extLst>
                    <a:ext uri="{FF2B5EF4-FFF2-40B4-BE49-F238E27FC236}">
                      <a16:creationId xmlns:a16="http://schemas.microsoft.com/office/drawing/2014/main" id="{7A73A6FE-11BE-4EB5-9F7E-73AA9FBA9AD4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3" name="Straight Connector 522">
                  <a:extLst>
                    <a:ext uri="{FF2B5EF4-FFF2-40B4-BE49-F238E27FC236}">
                      <a16:creationId xmlns:a16="http://schemas.microsoft.com/office/drawing/2014/main" id="{7E0C1F0A-92A6-490A-9B57-12A2760FB1CA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12" name="Rectangle 511">
                <a:extLst>
                  <a:ext uri="{FF2B5EF4-FFF2-40B4-BE49-F238E27FC236}">
                    <a16:creationId xmlns:a16="http://schemas.microsoft.com/office/drawing/2014/main" id="{153F2403-904E-4F8F-A0E0-A4C1E3F0B859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13" name="Rectangle 512">
                <a:extLst>
                  <a:ext uri="{FF2B5EF4-FFF2-40B4-BE49-F238E27FC236}">
                    <a16:creationId xmlns:a16="http://schemas.microsoft.com/office/drawing/2014/main" id="{D81B29A6-A8F5-48F1-B781-53D66847E77E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7FD056EE-0AF9-4D52-977F-ACFC2A8EC38E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508" name="Rectangle 507">
              <a:extLst>
                <a:ext uri="{FF2B5EF4-FFF2-40B4-BE49-F238E27FC236}">
                  <a16:creationId xmlns:a16="http://schemas.microsoft.com/office/drawing/2014/main" id="{9D1FAD10-845B-424C-A1BA-135BC74DCEEB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966">
                <a:defRPr/>
              </a:pPr>
              <a:r>
                <a:rPr lang="en-US" sz="687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542" name="Group 541">
            <a:extLst>
              <a:ext uri="{FF2B5EF4-FFF2-40B4-BE49-F238E27FC236}">
                <a16:creationId xmlns:a16="http://schemas.microsoft.com/office/drawing/2014/main" id="{48AE373A-CF84-48A3-94E7-9BDA85F97B31}"/>
              </a:ext>
            </a:extLst>
          </p:cNvPr>
          <p:cNvGrpSpPr/>
          <p:nvPr/>
        </p:nvGrpSpPr>
        <p:grpSpPr>
          <a:xfrm>
            <a:off x="10800803" y="2443008"/>
            <a:ext cx="721037" cy="444217"/>
            <a:chOff x="3240661" y="1005909"/>
            <a:chExt cx="540854" cy="333210"/>
          </a:xfrm>
        </p:grpSpPr>
        <p:grpSp>
          <p:nvGrpSpPr>
            <p:cNvPr id="543" name="Group 542">
              <a:extLst>
                <a:ext uri="{FF2B5EF4-FFF2-40B4-BE49-F238E27FC236}">
                  <a16:creationId xmlns:a16="http://schemas.microsoft.com/office/drawing/2014/main" id="{2F639D5D-9039-46D5-83F0-1A1CE98D7288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45" name="Rectangle 544">
                <a:extLst>
                  <a:ext uri="{FF2B5EF4-FFF2-40B4-BE49-F238E27FC236}">
                    <a16:creationId xmlns:a16="http://schemas.microsoft.com/office/drawing/2014/main" id="{5D1CD045-3195-469C-AA31-034871DF91D2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46" name="Rectangle 545">
                <a:extLst>
                  <a:ext uri="{FF2B5EF4-FFF2-40B4-BE49-F238E27FC236}">
                    <a16:creationId xmlns:a16="http://schemas.microsoft.com/office/drawing/2014/main" id="{37449C19-D094-4437-BFEA-8A80F3DB7842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547" name="Group 546">
                <a:extLst>
                  <a:ext uri="{FF2B5EF4-FFF2-40B4-BE49-F238E27FC236}">
                    <a16:creationId xmlns:a16="http://schemas.microsoft.com/office/drawing/2014/main" id="{030DD284-108B-4E80-9543-2A83F5A42B0D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51" name="Straight Connector 550">
                  <a:extLst>
                    <a:ext uri="{FF2B5EF4-FFF2-40B4-BE49-F238E27FC236}">
                      <a16:creationId xmlns:a16="http://schemas.microsoft.com/office/drawing/2014/main" id="{65DD3C41-1ED9-4AF2-9C18-0AF06D4C7987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2" name="Straight Connector 551">
                  <a:extLst>
                    <a:ext uri="{FF2B5EF4-FFF2-40B4-BE49-F238E27FC236}">
                      <a16:creationId xmlns:a16="http://schemas.microsoft.com/office/drawing/2014/main" id="{E44630E5-DEC0-40D8-8C00-8B98F6DF2943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3" name="Straight Connector 552">
                  <a:extLst>
                    <a:ext uri="{FF2B5EF4-FFF2-40B4-BE49-F238E27FC236}">
                      <a16:creationId xmlns:a16="http://schemas.microsoft.com/office/drawing/2014/main" id="{3F7DB5C4-BE31-4484-84A8-0F628783607E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4" name="Straight Connector 553">
                  <a:extLst>
                    <a:ext uri="{FF2B5EF4-FFF2-40B4-BE49-F238E27FC236}">
                      <a16:creationId xmlns:a16="http://schemas.microsoft.com/office/drawing/2014/main" id="{E4FDFA14-888D-48EC-A0AC-520FA7A59696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5" name="Straight Connector 554">
                  <a:extLst>
                    <a:ext uri="{FF2B5EF4-FFF2-40B4-BE49-F238E27FC236}">
                      <a16:creationId xmlns:a16="http://schemas.microsoft.com/office/drawing/2014/main" id="{7A79F771-0FC3-4D21-8721-ACC3088F637F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6" name="Straight Connector 555">
                  <a:extLst>
                    <a:ext uri="{FF2B5EF4-FFF2-40B4-BE49-F238E27FC236}">
                      <a16:creationId xmlns:a16="http://schemas.microsoft.com/office/drawing/2014/main" id="{7CD85CDB-48E4-4D69-B2F9-9F75F239BAA0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7" name="Straight Connector 556">
                  <a:extLst>
                    <a:ext uri="{FF2B5EF4-FFF2-40B4-BE49-F238E27FC236}">
                      <a16:creationId xmlns:a16="http://schemas.microsoft.com/office/drawing/2014/main" id="{EB02981D-3FF3-41B9-B058-A66C3C5CFBA1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8" name="Straight Connector 557">
                  <a:extLst>
                    <a:ext uri="{FF2B5EF4-FFF2-40B4-BE49-F238E27FC236}">
                      <a16:creationId xmlns:a16="http://schemas.microsoft.com/office/drawing/2014/main" id="{CCE3B17A-DE9B-482F-BED0-B1E72C1A8A3F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9" name="Straight Connector 558">
                  <a:extLst>
                    <a:ext uri="{FF2B5EF4-FFF2-40B4-BE49-F238E27FC236}">
                      <a16:creationId xmlns:a16="http://schemas.microsoft.com/office/drawing/2014/main" id="{2C6F5BC7-EEA8-4474-B2C4-A56A992DDC6C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48" name="Rectangle 547">
                <a:extLst>
                  <a:ext uri="{FF2B5EF4-FFF2-40B4-BE49-F238E27FC236}">
                    <a16:creationId xmlns:a16="http://schemas.microsoft.com/office/drawing/2014/main" id="{C42D1F18-B5F3-400D-A808-7A0C60162665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49" name="Rectangle 548">
                <a:extLst>
                  <a:ext uri="{FF2B5EF4-FFF2-40B4-BE49-F238E27FC236}">
                    <a16:creationId xmlns:a16="http://schemas.microsoft.com/office/drawing/2014/main" id="{25747267-AD52-488C-8CCE-B27B0226BD15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50" name="Rectangle 549">
                <a:extLst>
                  <a:ext uri="{FF2B5EF4-FFF2-40B4-BE49-F238E27FC236}">
                    <a16:creationId xmlns:a16="http://schemas.microsoft.com/office/drawing/2014/main" id="{847F612D-BB00-48D6-AC71-307CC8FEF000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B38E0E55-D73C-425F-91A4-9D94580988B7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8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18966">
                <a:defRPr/>
              </a:pPr>
              <a:r>
                <a:rPr lang="en-US" sz="687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578" name="Group 577">
            <a:extLst>
              <a:ext uri="{FF2B5EF4-FFF2-40B4-BE49-F238E27FC236}">
                <a16:creationId xmlns:a16="http://schemas.microsoft.com/office/drawing/2014/main" id="{C24CB6A1-2858-49B4-86F0-43B9F66A8BE3}"/>
              </a:ext>
            </a:extLst>
          </p:cNvPr>
          <p:cNvGrpSpPr/>
          <p:nvPr/>
        </p:nvGrpSpPr>
        <p:grpSpPr>
          <a:xfrm>
            <a:off x="10800803" y="2845284"/>
            <a:ext cx="721037" cy="444217"/>
            <a:chOff x="3240661" y="1005909"/>
            <a:chExt cx="540854" cy="333210"/>
          </a:xfrm>
        </p:grpSpPr>
        <p:grpSp>
          <p:nvGrpSpPr>
            <p:cNvPr id="579" name="Group 578">
              <a:extLst>
                <a:ext uri="{FF2B5EF4-FFF2-40B4-BE49-F238E27FC236}">
                  <a16:creationId xmlns:a16="http://schemas.microsoft.com/office/drawing/2014/main" id="{680836AE-D2C6-493B-AB8C-4147193B42AC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81" name="Rectangle 580">
                <a:extLst>
                  <a:ext uri="{FF2B5EF4-FFF2-40B4-BE49-F238E27FC236}">
                    <a16:creationId xmlns:a16="http://schemas.microsoft.com/office/drawing/2014/main" id="{9CBC11BA-C081-42F1-B718-7847665AEEA0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82" name="Rectangle 581">
                <a:extLst>
                  <a:ext uri="{FF2B5EF4-FFF2-40B4-BE49-F238E27FC236}">
                    <a16:creationId xmlns:a16="http://schemas.microsoft.com/office/drawing/2014/main" id="{C109340A-D0D6-40BA-B18A-00B3CA9131D3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583" name="Group 582">
                <a:extLst>
                  <a:ext uri="{FF2B5EF4-FFF2-40B4-BE49-F238E27FC236}">
                    <a16:creationId xmlns:a16="http://schemas.microsoft.com/office/drawing/2014/main" id="{3792D254-EB20-474A-8E2C-617663FA48DF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87" name="Straight Connector 586">
                  <a:extLst>
                    <a:ext uri="{FF2B5EF4-FFF2-40B4-BE49-F238E27FC236}">
                      <a16:creationId xmlns:a16="http://schemas.microsoft.com/office/drawing/2014/main" id="{D65EA43A-BB68-46CD-A1A9-B7CE6C2B0911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88" name="Straight Connector 587">
                  <a:extLst>
                    <a:ext uri="{FF2B5EF4-FFF2-40B4-BE49-F238E27FC236}">
                      <a16:creationId xmlns:a16="http://schemas.microsoft.com/office/drawing/2014/main" id="{A01AD31F-17CB-4597-A884-D1D26090E825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89" name="Straight Connector 588">
                  <a:extLst>
                    <a:ext uri="{FF2B5EF4-FFF2-40B4-BE49-F238E27FC236}">
                      <a16:creationId xmlns:a16="http://schemas.microsoft.com/office/drawing/2014/main" id="{D187A2EE-CAEF-4618-855F-9FAACC74F005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0" name="Straight Connector 589">
                  <a:extLst>
                    <a:ext uri="{FF2B5EF4-FFF2-40B4-BE49-F238E27FC236}">
                      <a16:creationId xmlns:a16="http://schemas.microsoft.com/office/drawing/2014/main" id="{58FAAD5D-A7AC-4F93-9AC0-0030715C0CC3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1" name="Straight Connector 590">
                  <a:extLst>
                    <a:ext uri="{FF2B5EF4-FFF2-40B4-BE49-F238E27FC236}">
                      <a16:creationId xmlns:a16="http://schemas.microsoft.com/office/drawing/2014/main" id="{A97CCFA3-425C-49E4-AA85-E7F722E360C9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2" name="Straight Connector 591">
                  <a:extLst>
                    <a:ext uri="{FF2B5EF4-FFF2-40B4-BE49-F238E27FC236}">
                      <a16:creationId xmlns:a16="http://schemas.microsoft.com/office/drawing/2014/main" id="{D9319882-8B45-4DC3-839F-D14E7A5EAA1B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3" name="Straight Connector 592">
                  <a:extLst>
                    <a:ext uri="{FF2B5EF4-FFF2-40B4-BE49-F238E27FC236}">
                      <a16:creationId xmlns:a16="http://schemas.microsoft.com/office/drawing/2014/main" id="{0EAD0812-17B9-437B-823E-3722EFDA67BD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4" name="Straight Connector 593">
                  <a:extLst>
                    <a:ext uri="{FF2B5EF4-FFF2-40B4-BE49-F238E27FC236}">
                      <a16:creationId xmlns:a16="http://schemas.microsoft.com/office/drawing/2014/main" id="{9ED33E77-01BE-4F74-86BC-AF3F7B5F5F2B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5" name="Straight Connector 594">
                  <a:extLst>
                    <a:ext uri="{FF2B5EF4-FFF2-40B4-BE49-F238E27FC236}">
                      <a16:creationId xmlns:a16="http://schemas.microsoft.com/office/drawing/2014/main" id="{744ECBF2-861D-410C-9EA7-D3632F961EB5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84" name="Rectangle 583">
                <a:extLst>
                  <a:ext uri="{FF2B5EF4-FFF2-40B4-BE49-F238E27FC236}">
                    <a16:creationId xmlns:a16="http://schemas.microsoft.com/office/drawing/2014/main" id="{8A3732E4-1DD1-4659-B4B1-FD4F553A0CBD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85" name="Rectangle 584">
                <a:extLst>
                  <a:ext uri="{FF2B5EF4-FFF2-40B4-BE49-F238E27FC236}">
                    <a16:creationId xmlns:a16="http://schemas.microsoft.com/office/drawing/2014/main" id="{35C9C433-26FA-49C0-8394-9B95F5FCD4C8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86" name="Rectangle 585">
                <a:extLst>
                  <a:ext uri="{FF2B5EF4-FFF2-40B4-BE49-F238E27FC236}">
                    <a16:creationId xmlns:a16="http://schemas.microsoft.com/office/drawing/2014/main" id="{FFEAD984-8318-406F-AEA8-4E0587D2AC2F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177A53C2-E837-4F49-9FB2-BA895F1C56E5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966">
                <a:defRPr/>
              </a:pPr>
              <a:r>
                <a:rPr lang="en-US" sz="687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596" name="Group 595">
            <a:extLst>
              <a:ext uri="{FF2B5EF4-FFF2-40B4-BE49-F238E27FC236}">
                <a16:creationId xmlns:a16="http://schemas.microsoft.com/office/drawing/2014/main" id="{19CF546A-D308-4843-901B-DB0FB0F0A2A8}"/>
              </a:ext>
            </a:extLst>
          </p:cNvPr>
          <p:cNvGrpSpPr/>
          <p:nvPr/>
        </p:nvGrpSpPr>
        <p:grpSpPr>
          <a:xfrm>
            <a:off x="8728354" y="3790761"/>
            <a:ext cx="2820895" cy="1633396"/>
            <a:chOff x="4156030" y="3448050"/>
            <a:chExt cx="2054962" cy="1191294"/>
          </a:xfrm>
        </p:grpSpPr>
        <p:sp>
          <p:nvSpPr>
            <p:cNvPr id="597" name="Rectangle 596">
              <a:extLst>
                <a:ext uri="{FF2B5EF4-FFF2-40B4-BE49-F238E27FC236}">
                  <a16:creationId xmlns:a16="http://schemas.microsoft.com/office/drawing/2014/main" id="{26913693-C4CC-49DC-BBFC-4F96037ADAE6}"/>
                </a:ext>
              </a:extLst>
            </p:cNvPr>
            <p:cNvSpPr/>
            <p:nvPr/>
          </p:nvSpPr>
          <p:spPr>
            <a:xfrm>
              <a:off x="4156030" y="3562350"/>
              <a:ext cx="2054962" cy="1076994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966">
                <a:defRPr/>
              </a:pPr>
              <a:endParaRPr lang="en-US" sz="2353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598" name="Flowchart: Alternate Process 597">
              <a:extLst>
                <a:ext uri="{FF2B5EF4-FFF2-40B4-BE49-F238E27FC236}">
                  <a16:creationId xmlns:a16="http://schemas.microsoft.com/office/drawing/2014/main" id="{B39850BF-CE20-4510-A9AF-538F0589324E}"/>
                </a:ext>
              </a:extLst>
            </p:cNvPr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966">
                <a:defRPr/>
              </a:pPr>
              <a:r>
                <a:rPr lang="en-US" sz="1467" b="1" kern="0">
                  <a:solidFill>
                    <a:prstClr val="black"/>
                  </a:solidFill>
                  <a:latin typeface="Lucida Console" panose="020B0609040504020204" pitchFamily="49" charset="0"/>
                </a:rPr>
                <a:t>HOST-C</a:t>
              </a:r>
            </a:p>
          </p:txBody>
        </p:sp>
      </p:grpSp>
      <p:grpSp>
        <p:nvGrpSpPr>
          <p:cNvPr id="599" name="Group 598">
            <a:extLst>
              <a:ext uri="{FF2B5EF4-FFF2-40B4-BE49-F238E27FC236}">
                <a16:creationId xmlns:a16="http://schemas.microsoft.com/office/drawing/2014/main" id="{93643303-3199-47E5-B558-05BF8996A92F}"/>
              </a:ext>
            </a:extLst>
          </p:cNvPr>
          <p:cNvGrpSpPr/>
          <p:nvPr/>
        </p:nvGrpSpPr>
        <p:grpSpPr>
          <a:xfrm>
            <a:off x="10085754" y="4539902"/>
            <a:ext cx="721037" cy="444217"/>
            <a:chOff x="3240661" y="1005909"/>
            <a:chExt cx="540854" cy="333210"/>
          </a:xfrm>
        </p:grpSpPr>
        <p:grpSp>
          <p:nvGrpSpPr>
            <p:cNvPr id="600" name="Group 599">
              <a:extLst>
                <a:ext uri="{FF2B5EF4-FFF2-40B4-BE49-F238E27FC236}">
                  <a16:creationId xmlns:a16="http://schemas.microsoft.com/office/drawing/2014/main" id="{BEB209DD-C6BF-4E63-B1ED-68096F32BC9D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02" name="Rectangle 601">
                <a:extLst>
                  <a:ext uri="{FF2B5EF4-FFF2-40B4-BE49-F238E27FC236}">
                    <a16:creationId xmlns:a16="http://schemas.microsoft.com/office/drawing/2014/main" id="{40614727-2B1E-4C6F-B9A6-194CC44BD035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03" name="Rectangle 602">
                <a:extLst>
                  <a:ext uri="{FF2B5EF4-FFF2-40B4-BE49-F238E27FC236}">
                    <a16:creationId xmlns:a16="http://schemas.microsoft.com/office/drawing/2014/main" id="{B0C2155A-B6AE-44CB-BB5E-75BD99F5383E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78FC4203-5A9D-47A2-AD20-F3ACFF0A9937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08" name="Straight Connector 607">
                  <a:extLst>
                    <a:ext uri="{FF2B5EF4-FFF2-40B4-BE49-F238E27FC236}">
                      <a16:creationId xmlns:a16="http://schemas.microsoft.com/office/drawing/2014/main" id="{34297296-88AA-4C59-9B7C-8C85A0ACAB5A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09" name="Straight Connector 608">
                  <a:extLst>
                    <a:ext uri="{FF2B5EF4-FFF2-40B4-BE49-F238E27FC236}">
                      <a16:creationId xmlns:a16="http://schemas.microsoft.com/office/drawing/2014/main" id="{A85899D2-2EB0-42C9-9B17-F17441339DE0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0" name="Straight Connector 609">
                  <a:extLst>
                    <a:ext uri="{FF2B5EF4-FFF2-40B4-BE49-F238E27FC236}">
                      <a16:creationId xmlns:a16="http://schemas.microsoft.com/office/drawing/2014/main" id="{BEF511CB-1288-4A5B-A773-37BA165BF5B8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1" name="Straight Connector 610">
                  <a:extLst>
                    <a:ext uri="{FF2B5EF4-FFF2-40B4-BE49-F238E27FC236}">
                      <a16:creationId xmlns:a16="http://schemas.microsoft.com/office/drawing/2014/main" id="{08259F11-EE59-4446-8809-DF7AE672D955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2" name="Straight Connector 611">
                  <a:extLst>
                    <a:ext uri="{FF2B5EF4-FFF2-40B4-BE49-F238E27FC236}">
                      <a16:creationId xmlns:a16="http://schemas.microsoft.com/office/drawing/2014/main" id="{385AC9F2-8FD0-4FD0-9438-2F168D124BB7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3" name="Straight Connector 612">
                  <a:extLst>
                    <a:ext uri="{FF2B5EF4-FFF2-40B4-BE49-F238E27FC236}">
                      <a16:creationId xmlns:a16="http://schemas.microsoft.com/office/drawing/2014/main" id="{F58AA554-B53E-4566-8F31-60D79B938BDC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4" name="Straight Connector 613">
                  <a:extLst>
                    <a:ext uri="{FF2B5EF4-FFF2-40B4-BE49-F238E27FC236}">
                      <a16:creationId xmlns:a16="http://schemas.microsoft.com/office/drawing/2014/main" id="{198420ED-0DF3-40D4-A6D6-1502DB97292E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5" name="Straight Connector 614">
                  <a:extLst>
                    <a:ext uri="{FF2B5EF4-FFF2-40B4-BE49-F238E27FC236}">
                      <a16:creationId xmlns:a16="http://schemas.microsoft.com/office/drawing/2014/main" id="{095676B1-8757-4072-A437-5D9F81178BF9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6" name="Straight Connector 615">
                  <a:extLst>
                    <a:ext uri="{FF2B5EF4-FFF2-40B4-BE49-F238E27FC236}">
                      <a16:creationId xmlns:a16="http://schemas.microsoft.com/office/drawing/2014/main" id="{AEE8CA79-C0A6-4861-BAFA-9C2B5667C460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05" name="Rectangle 604">
                <a:extLst>
                  <a:ext uri="{FF2B5EF4-FFF2-40B4-BE49-F238E27FC236}">
                    <a16:creationId xmlns:a16="http://schemas.microsoft.com/office/drawing/2014/main" id="{E0613257-19A6-48A2-93FD-23658641D6BA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06" name="Rectangle 605">
                <a:extLst>
                  <a:ext uri="{FF2B5EF4-FFF2-40B4-BE49-F238E27FC236}">
                    <a16:creationId xmlns:a16="http://schemas.microsoft.com/office/drawing/2014/main" id="{03DD8362-0F8B-48CD-93AA-D86CCA222840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07" name="Rectangle 606">
                <a:extLst>
                  <a:ext uri="{FF2B5EF4-FFF2-40B4-BE49-F238E27FC236}">
                    <a16:creationId xmlns:a16="http://schemas.microsoft.com/office/drawing/2014/main" id="{B37120B6-14C9-41D3-BDBC-0B35598DC96A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01" name="Rectangle 600">
              <a:extLst>
                <a:ext uri="{FF2B5EF4-FFF2-40B4-BE49-F238E27FC236}">
                  <a16:creationId xmlns:a16="http://schemas.microsoft.com/office/drawing/2014/main" id="{7EAC41A0-DAAB-444C-A44D-8470EAA4F8D2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966">
                <a:defRPr/>
              </a:pPr>
              <a:r>
                <a:rPr lang="en-US" sz="784" kern="0" dirty="0">
                  <a:solidFill>
                    <a:srgbClr val="353535"/>
                  </a:solidFill>
                  <a:latin typeface="Calibri"/>
                </a:rPr>
                <a:t>digest: </a:t>
              </a:r>
              <a:r>
                <a:rPr lang="en-US" sz="700" kern="0" dirty="0">
                  <a:solidFill>
                    <a:srgbClr val="353535"/>
                  </a:solidFill>
                  <a:latin typeface="Calibri"/>
                </a:rPr>
                <a:t>1n4</a:t>
              </a:r>
              <a:endParaRPr lang="en-US" sz="784" kern="0" dirty="0">
                <a:solidFill>
                  <a:srgbClr val="353535"/>
                </a:solidFill>
                <a:latin typeface="Calibri"/>
              </a:endParaRPr>
            </a:p>
          </p:txBody>
        </p:sp>
      </p:grpSp>
      <p:grpSp>
        <p:nvGrpSpPr>
          <p:cNvPr id="635" name="Group 634">
            <a:extLst>
              <a:ext uri="{FF2B5EF4-FFF2-40B4-BE49-F238E27FC236}">
                <a16:creationId xmlns:a16="http://schemas.microsoft.com/office/drawing/2014/main" id="{82D8ACAE-B30B-4508-A3DF-873D6DB97B89}"/>
              </a:ext>
            </a:extLst>
          </p:cNvPr>
          <p:cNvGrpSpPr/>
          <p:nvPr/>
        </p:nvGrpSpPr>
        <p:grpSpPr>
          <a:xfrm>
            <a:off x="10085754" y="4134012"/>
            <a:ext cx="721037" cy="444217"/>
            <a:chOff x="3240661" y="1005909"/>
            <a:chExt cx="540854" cy="333210"/>
          </a:xfrm>
        </p:grpSpPr>
        <p:grpSp>
          <p:nvGrpSpPr>
            <p:cNvPr id="636" name="Group 635">
              <a:extLst>
                <a:ext uri="{FF2B5EF4-FFF2-40B4-BE49-F238E27FC236}">
                  <a16:creationId xmlns:a16="http://schemas.microsoft.com/office/drawing/2014/main" id="{E4F45113-FF3F-4E6A-9664-1D8D2E3E972E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38" name="Rectangle 637">
                <a:extLst>
                  <a:ext uri="{FF2B5EF4-FFF2-40B4-BE49-F238E27FC236}">
                    <a16:creationId xmlns:a16="http://schemas.microsoft.com/office/drawing/2014/main" id="{4AEF4DD4-5154-44E6-8A74-BEDB58F90D93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39" name="Rectangle 638">
                <a:extLst>
                  <a:ext uri="{FF2B5EF4-FFF2-40B4-BE49-F238E27FC236}">
                    <a16:creationId xmlns:a16="http://schemas.microsoft.com/office/drawing/2014/main" id="{1AB64F00-EEBC-4289-9942-DD7265EFAFCB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40" name="Group 639">
                <a:extLst>
                  <a:ext uri="{FF2B5EF4-FFF2-40B4-BE49-F238E27FC236}">
                    <a16:creationId xmlns:a16="http://schemas.microsoft.com/office/drawing/2014/main" id="{A75DD98D-1847-43BA-BCBC-D1E44D20B2BC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44" name="Straight Connector 643">
                  <a:extLst>
                    <a:ext uri="{FF2B5EF4-FFF2-40B4-BE49-F238E27FC236}">
                      <a16:creationId xmlns:a16="http://schemas.microsoft.com/office/drawing/2014/main" id="{3A8E4F64-A386-4272-997A-1264F913F31F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5" name="Straight Connector 644">
                  <a:extLst>
                    <a:ext uri="{FF2B5EF4-FFF2-40B4-BE49-F238E27FC236}">
                      <a16:creationId xmlns:a16="http://schemas.microsoft.com/office/drawing/2014/main" id="{1EEB9503-A570-4CE0-9D49-BCE544C166B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6" name="Straight Connector 645">
                  <a:extLst>
                    <a:ext uri="{FF2B5EF4-FFF2-40B4-BE49-F238E27FC236}">
                      <a16:creationId xmlns:a16="http://schemas.microsoft.com/office/drawing/2014/main" id="{5A747415-7B74-4F8E-A333-6BAD681A3FAD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7" name="Straight Connector 646">
                  <a:extLst>
                    <a:ext uri="{FF2B5EF4-FFF2-40B4-BE49-F238E27FC236}">
                      <a16:creationId xmlns:a16="http://schemas.microsoft.com/office/drawing/2014/main" id="{4C981DB9-B828-4545-A5B6-8C5B2B4ED1FE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8" name="Straight Connector 647">
                  <a:extLst>
                    <a:ext uri="{FF2B5EF4-FFF2-40B4-BE49-F238E27FC236}">
                      <a16:creationId xmlns:a16="http://schemas.microsoft.com/office/drawing/2014/main" id="{D3114C4F-C4D4-42B9-98E8-D5C4B8D3E197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9" name="Straight Connector 648">
                  <a:extLst>
                    <a:ext uri="{FF2B5EF4-FFF2-40B4-BE49-F238E27FC236}">
                      <a16:creationId xmlns:a16="http://schemas.microsoft.com/office/drawing/2014/main" id="{D535AEDA-6A5A-489F-A438-A21B5E2BC733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0" name="Straight Connector 649">
                  <a:extLst>
                    <a:ext uri="{FF2B5EF4-FFF2-40B4-BE49-F238E27FC236}">
                      <a16:creationId xmlns:a16="http://schemas.microsoft.com/office/drawing/2014/main" id="{102651DB-9756-4DD3-97F9-A5D9158F320B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1" name="Straight Connector 650">
                  <a:extLst>
                    <a:ext uri="{FF2B5EF4-FFF2-40B4-BE49-F238E27FC236}">
                      <a16:creationId xmlns:a16="http://schemas.microsoft.com/office/drawing/2014/main" id="{85A4D083-79B7-482C-B892-EABBA1FE19E9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2" name="Straight Connector 651">
                  <a:extLst>
                    <a:ext uri="{FF2B5EF4-FFF2-40B4-BE49-F238E27FC236}">
                      <a16:creationId xmlns:a16="http://schemas.microsoft.com/office/drawing/2014/main" id="{A31CCE6F-D63C-4493-A375-A9DCAE5F1E36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41" name="Rectangle 640">
                <a:extLst>
                  <a:ext uri="{FF2B5EF4-FFF2-40B4-BE49-F238E27FC236}">
                    <a16:creationId xmlns:a16="http://schemas.microsoft.com/office/drawing/2014/main" id="{7D7F07D7-F544-4CA7-85EA-F3CBD44A2A7E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42" name="Rectangle 641">
                <a:extLst>
                  <a:ext uri="{FF2B5EF4-FFF2-40B4-BE49-F238E27FC236}">
                    <a16:creationId xmlns:a16="http://schemas.microsoft.com/office/drawing/2014/main" id="{AF52D6C5-F596-437B-B67B-9600EF5E961E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43" name="Rectangle 642">
                <a:extLst>
                  <a:ext uri="{FF2B5EF4-FFF2-40B4-BE49-F238E27FC236}">
                    <a16:creationId xmlns:a16="http://schemas.microsoft.com/office/drawing/2014/main" id="{84AA2D3B-3436-4B70-A10B-E39A71192BB9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37" name="Rectangle 636">
              <a:extLst>
                <a:ext uri="{FF2B5EF4-FFF2-40B4-BE49-F238E27FC236}">
                  <a16:creationId xmlns:a16="http://schemas.microsoft.com/office/drawing/2014/main" id="{F149E8A4-D810-4278-AC14-13C56AE3F31C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gradFill flip="none" rotWithShape="1">
              <a:gsLst>
                <a:gs pos="0">
                  <a:srgbClr val="FFC000">
                    <a:tint val="66000"/>
                    <a:satMod val="160000"/>
                  </a:srgbClr>
                </a:gs>
                <a:gs pos="50000">
                  <a:srgbClr val="FFC000">
                    <a:tint val="44500"/>
                    <a:satMod val="160000"/>
                  </a:srgbClr>
                </a:gs>
                <a:gs pos="100000">
                  <a:srgbClr val="FFC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9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18966">
                <a:defRPr/>
              </a:pPr>
              <a:r>
                <a:rPr lang="en-US" sz="784" kern="0" dirty="0">
                  <a:solidFill>
                    <a:srgbClr val="353535"/>
                  </a:solidFill>
                  <a:latin typeface="Calibri"/>
                </a:rPr>
                <a:t>digest: 3rp</a:t>
              </a:r>
            </a:p>
          </p:txBody>
        </p:sp>
      </p:grpSp>
      <p:grpSp>
        <p:nvGrpSpPr>
          <p:cNvPr id="653" name="Group 652">
            <a:extLst>
              <a:ext uri="{FF2B5EF4-FFF2-40B4-BE49-F238E27FC236}">
                <a16:creationId xmlns:a16="http://schemas.microsoft.com/office/drawing/2014/main" id="{7455D86C-A3CB-4263-83DC-D71AB0D68C1C}"/>
              </a:ext>
            </a:extLst>
          </p:cNvPr>
          <p:cNvGrpSpPr/>
          <p:nvPr/>
        </p:nvGrpSpPr>
        <p:grpSpPr>
          <a:xfrm>
            <a:off x="10808039" y="4539902"/>
            <a:ext cx="721037" cy="444217"/>
            <a:chOff x="3240661" y="1005909"/>
            <a:chExt cx="540854" cy="333210"/>
          </a:xfrm>
        </p:grpSpPr>
        <p:grpSp>
          <p:nvGrpSpPr>
            <p:cNvPr id="654" name="Group 653">
              <a:extLst>
                <a:ext uri="{FF2B5EF4-FFF2-40B4-BE49-F238E27FC236}">
                  <a16:creationId xmlns:a16="http://schemas.microsoft.com/office/drawing/2014/main" id="{2F05B247-5773-460D-BA76-B2F2B43441BA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56" name="Rectangle 655">
                <a:extLst>
                  <a:ext uri="{FF2B5EF4-FFF2-40B4-BE49-F238E27FC236}">
                    <a16:creationId xmlns:a16="http://schemas.microsoft.com/office/drawing/2014/main" id="{5082AC53-84B9-4B28-9AB4-E0919DA5477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57" name="Rectangle 656">
                <a:extLst>
                  <a:ext uri="{FF2B5EF4-FFF2-40B4-BE49-F238E27FC236}">
                    <a16:creationId xmlns:a16="http://schemas.microsoft.com/office/drawing/2014/main" id="{401EE0B3-E46F-4757-AEAA-BBB3B7E7A729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58" name="Group 657">
                <a:extLst>
                  <a:ext uri="{FF2B5EF4-FFF2-40B4-BE49-F238E27FC236}">
                    <a16:creationId xmlns:a16="http://schemas.microsoft.com/office/drawing/2014/main" id="{4EF7B0B6-4781-4D7D-A3D0-CD3F9E50555C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62" name="Straight Connector 661">
                  <a:extLst>
                    <a:ext uri="{FF2B5EF4-FFF2-40B4-BE49-F238E27FC236}">
                      <a16:creationId xmlns:a16="http://schemas.microsoft.com/office/drawing/2014/main" id="{D792C117-3918-4B3C-AAF9-46C162209DAA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3" name="Straight Connector 662">
                  <a:extLst>
                    <a:ext uri="{FF2B5EF4-FFF2-40B4-BE49-F238E27FC236}">
                      <a16:creationId xmlns:a16="http://schemas.microsoft.com/office/drawing/2014/main" id="{A4380A3C-09E5-4CD6-B88C-245FD378E11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4" name="Straight Connector 663">
                  <a:extLst>
                    <a:ext uri="{FF2B5EF4-FFF2-40B4-BE49-F238E27FC236}">
                      <a16:creationId xmlns:a16="http://schemas.microsoft.com/office/drawing/2014/main" id="{D5882EF2-A1D4-4AA8-AACA-221E6228BCAA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5" name="Straight Connector 664">
                  <a:extLst>
                    <a:ext uri="{FF2B5EF4-FFF2-40B4-BE49-F238E27FC236}">
                      <a16:creationId xmlns:a16="http://schemas.microsoft.com/office/drawing/2014/main" id="{FF3193D9-109C-4F1D-A7DF-2AFDD8F0737C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6" name="Straight Connector 665">
                  <a:extLst>
                    <a:ext uri="{FF2B5EF4-FFF2-40B4-BE49-F238E27FC236}">
                      <a16:creationId xmlns:a16="http://schemas.microsoft.com/office/drawing/2014/main" id="{BFBC5B20-7058-4BC7-A3D6-87C607CEDB33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7" name="Straight Connector 666">
                  <a:extLst>
                    <a:ext uri="{FF2B5EF4-FFF2-40B4-BE49-F238E27FC236}">
                      <a16:creationId xmlns:a16="http://schemas.microsoft.com/office/drawing/2014/main" id="{B5331952-1ADE-417B-AE15-7F1AC40F06CA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8" name="Straight Connector 667">
                  <a:extLst>
                    <a:ext uri="{FF2B5EF4-FFF2-40B4-BE49-F238E27FC236}">
                      <a16:creationId xmlns:a16="http://schemas.microsoft.com/office/drawing/2014/main" id="{7C4C1303-C892-4E97-942F-9570204AA3CD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9" name="Straight Connector 668">
                  <a:extLst>
                    <a:ext uri="{FF2B5EF4-FFF2-40B4-BE49-F238E27FC236}">
                      <a16:creationId xmlns:a16="http://schemas.microsoft.com/office/drawing/2014/main" id="{DF9BEF95-6B46-4C13-B6D6-DA39E81B6D47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70" name="Straight Connector 669">
                  <a:extLst>
                    <a:ext uri="{FF2B5EF4-FFF2-40B4-BE49-F238E27FC236}">
                      <a16:creationId xmlns:a16="http://schemas.microsoft.com/office/drawing/2014/main" id="{9FE40751-F014-4930-916A-8D22999B624D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59" name="Rectangle 658">
                <a:extLst>
                  <a:ext uri="{FF2B5EF4-FFF2-40B4-BE49-F238E27FC236}">
                    <a16:creationId xmlns:a16="http://schemas.microsoft.com/office/drawing/2014/main" id="{E20B93C6-58EE-424D-BDC9-E2FF6B748C63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60" name="Rectangle 659">
                <a:extLst>
                  <a:ext uri="{FF2B5EF4-FFF2-40B4-BE49-F238E27FC236}">
                    <a16:creationId xmlns:a16="http://schemas.microsoft.com/office/drawing/2014/main" id="{E2644066-662F-4013-A045-D381164167D3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61" name="Rectangle 660">
                <a:extLst>
                  <a:ext uri="{FF2B5EF4-FFF2-40B4-BE49-F238E27FC236}">
                    <a16:creationId xmlns:a16="http://schemas.microsoft.com/office/drawing/2014/main" id="{7CD5CC4E-4804-4325-B1AB-D4442B65E73D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55" name="Rectangle 654">
              <a:extLst>
                <a:ext uri="{FF2B5EF4-FFF2-40B4-BE49-F238E27FC236}">
                  <a16:creationId xmlns:a16="http://schemas.microsoft.com/office/drawing/2014/main" id="{E01B3AA8-598D-447F-85D0-1B3CBF6B6CC3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966">
                <a:defRPr/>
              </a:pPr>
              <a:r>
                <a:rPr lang="en-US" sz="784" kern="0" dirty="0">
                  <a:solidFill>
                    <a:srgbClr val="353535"/>
                  </a:solidFill>
                  <a:latin typeface="Calibri"/>
                </a:rPr>
                <a:t>digest: </a:t>
              </a:r>
              <a:r>
                <a:rPr lang="en-US" sz="700" kern="0" dirty="0">
                  <a:solidFill>
                    <a:srgbClr val="353535"/>
                  </a:solidFill>
                  <a:latin typeface="Calibri"/>
                </a:rPr>
                <a:t>1n4</a:t>
              </a:r>
              <a:endParaRPr lang="en-US" sz="784" kern="0" dirty="0">
                <a:solidFill>
                  <a:srgbClr val="353535"/>
                </a:solidFill>
                <a:latin typeface="Calibri"/>
              </a:endParaRPr>
            </a:p>
          </p:txBody>
        </p:sp>
      </p:grpSp>
      <p:grpSp>
        <p:nvGrpSpPr>
          <p:cNvPr id="671" name="Group 670">
            <a:extLst>
              <a:ext uri="{FF2B5EF4-FFF2-40B4-BE49-F238E27FC236}">
                <a16:creationId xmlns:a16="http://schemas.microsoft.com/office/drawing/2014/main" id="{A6EDF266-E5E0-452B-AF70-58509EF10E0D}"/>
              </a:ext>
            </a:extLst>
          </p:cNvPr>
          <p:cNvGrpSpPr/>
          <p:nvPr/>
        </p:nvGrpSpPr>
        <p:grpSpPr>
          <a:xfrm>
            <a:off x="10808039" y="4134012"/>
            <a:ext cx="721037" cy="444217"/>
            <a:chOff x="3240661" y="1005909"/>
            <a:chExt cx="540854" cy="333210"/>
          </a:xfrm>
        </p:grpSpPr>
        <p:grpSp>
          <p:nvGrpSpPr>
            <p:cNvPr id="672" name="Group 671">
              <a:extLst>
                <a:ext uri="{FF2B5EF4-FFF2-40B4-BE49-F238E27FC236}">
                  <a16:creationId xmlns:a16="http://schemas.microsoft.com/office/drawing/2014/main" id="{DAA5F8C1-49BA-4151-B229-894FE2FA1C26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74" name="Rectangle 673">
                <a:extLst>
                  <a:ext uri="{FF2B5EF4-FFF2-40B4-BE49-F238E27FC236}">
                    <a16:creationId xmlns:a16="http://schemas.microsoft.com/office/drawing/2014/main" id="{14A64E39-9096-45CD-AF40-7FA920C8AD8A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75" name="Rectangle 674">
                <a:extLst>
                  <a:ext uri="{FF2B5EF4-FFF2-40B4-BE49-F238E27FC236}">
                    <a16:creationId xmlns:a16="http://schemas.microsoft.com/office/drawing/2014/main" id="{14956C43-C119-4D7A-964D-0E5FD27B3F74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76" name="Group 675">
                <a:extLst>
                  <a:ext uri="{FF2B5EF4-FFF2-40B4-BE49-F238E27FC236}">
                    <a16:creationId xmlns:a16="http://schemas.microsoft.com/office/drawing/2014/main" id="{F23D3BB3-7160-465A-B6DD-97E4B9B78AAA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80" name="Straight Connector 679">
                  <a:extLst>
                    <a:ext uri="{FF2B5EF4-FFF2-40B4-BE49-F238E27FC236}">
                      <a16:creationId xmlns:a16="http://schemas.microsoft.com/office/drawing/2014/main" id="{5CBF6B2E-A21B-4C1E-A58F-D7CEDF4D7570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1" name="Straight Connector 680">
                  <a:extLst>
                    <a:ext uri="{FF2B5EF4-FFF2-40B4-BE49-F238E27FC236}">
                      <a16:creationId xmlns:a16="http://schemas.microsoft.com/office/drawing/2014/main" id="{877FA19D-E106-4F15-B23F-2CBB8D41812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2" name="Straight Connector 681">
                  <a:extLst>
                    <a:ext uri="{FF2B5EF4-FFF2-40B4-BE49-F238E27FC236}">
                      <a16:creationId xmlns:a16="http://schemas.microsoft.com/office/drawing/2014/main" id="{F649C8C4-F901-4DD8-AD0B-A2CDD5007813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3" name="Straight Connector 682">
                  <a:extLst>
                    <a:ext uri="{FF2B5EF4-FFF2-40B4-BE49-F238E27FC236}">
                      <a16:creationId xmlns:a16="http://schemas.microsoft.com/office/drawing/2014/main" id="{B1F28E71-F97D-44CA-97F1-967A270F38E5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4" name="Straight Connector 683">
                  <a:extLst>
                    <a:ext uri="{FF2B5EF4-FFF2-40B4-BE49-F238E27FC236}">
                      <a16:creationId xmlns:a16="http://schemas.microsoft.com/office/drawing/2014/main" id="{6E250D45-7B99-4A88-AAAB-698D4CD20653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5" name="Straight Connector 684">
                  <a:extLst>
                    <a:ext uri="{FF2B5EF4-FFF2-40B4-BE49-F238E27FC236}">
                      <a16:creationId xmlns:a16="http://schemas.microsoft.com/office/drawing/2014/main" id="{7692B209-22A1-4DCE-88C3-E6948A220275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6" name="Straight Connector 685">
                  <a:extLst>
                    <a:ext uri="{FF2B5EF4-FFF2-40B4-BE49-F238E27FC236}">
                      <a16:creationId xmlns:a16="http://schemas.microsoft.com/office/drawing/2014/main" id="{42488A63-F6C0-4DA1-8FCF-14687A479407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7" name="Straight Connector 686">
                  <a:extLst>
                    <a:ext uri="{FF2B5EF4-FFF2-40B4-BE49-F238E27FC236}">
                      <a16:creationId xmlns:a16="http://schemas.microsoft.com/office/drawing/2014/main" id="{73A65581-206A-4AAD-A473-E4357B6F7994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8" name="Straight Connector 687">
                  <a:extLst>
                    <a:ext uri="{FF2B5EF4-FFF2-40B4-BE49-F238E27FC236}">
                      <a16:creationId xmlns:a16="http://schemas.microsoft.com/office/drawing/2014/main" id="{369C0898-5666-449C-8403-3F0BB978FBA7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77" name="Rectangle 676">
                <a:extLst>
                  <a:ext uri="{FF2B5EF4-FFF2-40B4-BE49-F238E27FC236}">
                    <a16:creationId xmlns:a16="http://schemas.microsoft.com/office/drawing/2014/main" id="{EB49971A-CD80-453E-8816-34C263BEC66E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78" name="Rectangle 677">
                <a:extLst>
                  <a:ext uri="{FF2B5EF4-FFF2-40B4-BE49-F238E27FC236}">
                    <a16:creationId xmlns:a16="http://schemas.microsoft.com/office/drawing/2014/main" id="{3B9269A3-D342-44A4-9A94-2147F0A4F248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79" name="Rectangle 678">
                <a:extLst>
                  <a:ext uri="{FF2B5EF4-FFF2-40B4-BE49-F238E27FC236}">
                    <a16:creationId xmlns:a16="http://schemas.microsoft.com/office/drawing/2014/main" id="{B57CD542-5732-4640-A5EE-2DC793D0F286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73" name="Rectangle 672">
              <a:extLst>
                <a:ext uri="{FF2B5EF4-FFF2-40B4-BE49-F238E27FC236}">
                  <a16:creationId xmlns:a16="http://schemas.microsoft.com/office/drawing/2014/main" id="{87CCD053-0AC2-44B3-868F-A2E962BD17DE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gradFill flip="none" rotWithShape="1">
              <a:gsLst>
                <a:gs pos="0">
                  <a:srgbClr val="FFC000">
                    <a:tint val="66000"/>
                    <a:satMod val="160000"/>
                  </a:srgbClr>
                </a:gs>
                <a:gs pos="50000">
                  <a:srgbClr val="FFC000">
                    <a:tint val="44500"/>
                    <a:satMod val="160000"/>
                  </a:srgbClr>
                </a:gs>
                <a:gs pos="100000">
                  <a:srgbClr val="FFC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9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18966">
                <a:defRPr/>
              </a:pPr>
              <a:r>
                <a:rPr lang="en-US" sz="784" kern="0" dirty="0">
                  <a:solidFill>
                    <a:srgbClr val="353535"/>
                  </a:solidFill>
                  <a:latin typeface="Calibri"/>
                </a:rPr>
                <a:t>digest: 3rp</a:t>
              </a:r>
            </a:p>
          </p:txBody>
        </p:sp>
      </p:grpSp>
      <p:sp>
        <p:nvSpPr>
          <p:cNvPr id="708" name="Rectangle 707">
            <a:extLst>
              <a:ext uri="{FF2B5EF4-FFF2-40B4-BE49-F238E27FC236}">
                <a16:creationId xmlns:a16="http://schemas.microsoft.com/office/drawing/2014/main" id="{CDBAE918-4F61-43D3-B89C-8AAA1586E8A5}"/>
              </a:ext>
            </a:extLst>
          </p:cNvPr>
          <p:cNvSpPr/>
          <p:nvPr/>
        </p:nvSpPr>
        <p:spPr>
          <a:xfrm>
            <a:off x="8748586" y="927202"/>
            <a:ext cx="1293329" cy="105713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18966">
              <a:defRPr/>
            </a:pPr>
            <a:endParaRPr lang="en-US" sz="2353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07" name="Flowchart: Alternate Process 706">
            <a:extLst>
              <a:ext uri="{FF2B5EF4-FFF2-40B4-BE49-F238E27FC236}">
                <a16:creationId xmlns:a16="http://schemas.microsoft.com/office/drawing/2014/main" id="{F63F8A07-B38E-48CE-B137-A8BF67F1F136}"/>
              </a:ext>
            </a:extLst>
          </p:cNvPr>
          <p:cNvSpPr/>
          <p:nvPr/>
        </p:nvSpPr>
        <p:spPr>
          <a:xfrm>
            <a:off x="8754309" y="754767"/>
            <a:ext cx="1011979" cy="256684"/>
          </a:xfrm>
          <a:prstGeom prst="flowChartAlternateProcess">
            <a:avLst/>
          </a:prstGeom>
          <a:solidFill>
            <a:schemeClr val="bg1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966">
              <a:defRPr/>
            </a:pPr>
            <a:r>
              <a:rPr lang="en-US" sz="1079" b="1" kern="0">
                <a:solidFill>
                  <a:prstClr val="black"/>
                </a:solidFill>
                <a:latin typeface="Calibri"/>
              </a:rPr>
              <a:t>Image Cache</a:t>
            </a:r>
          </a:p>
        </p:txBody>
      </p:sp>
      <p:sp>
        <p:nvSpPr>
          <p:cNvPr id="712" name="Rectangle 711">
            <a:extLst>
              <a:ext uri="{FF2B5EF4-FFF2-40B4-BE49-F238E27FC236}">
                <a16:creationId xmlns:a16="http://schemas.microsoft.com/office/drawing/2014/main" id="{0B295AC2-2B37-4EAE-A42A-C4826A17ED46}"/>
              </a:ext>
            </a:extLst>
          </p:cNvPr>
          <p:cNvSpPr/>
          <p:nvPr/>
        </p:nvSpPr>
        <p:spPr>
          <a:xfrm>
            <a:off x="8765924" y="2627520"/>
            <a:ext cx="1293329" cy="105713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18966">
              <a:defRPr/>
            </a:pPr>
            <a:endParaRPr lang="en-US" sz="2353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13" name="Flowchart: Alternate Process 712">
            <a:extLst>
              <a:ext uri="{FF2B5EF4-FFF2-40B4-BE49-F238E27FC236}">
                <a16:creationId xmlns:a16="http://schemas.microsoft.com/office/drawing/2014/main" id="{0C9BFD05-AECE-444C-B340-8CFACF0FBD89}"/>
              </a:ext>
            </a:extLst>
          </p:cNvPr>
          <p:cNvSpPr/>
          <p:nvPr/>
        </p:nvSpPr>
        <p:spPr>
          <a:xfrm>
            <a:off x="8771645" y="2455085"/>
            <a:ext cx="1011979" cy="256684"/>
          </a:xfrm>
          <a:prstGeom prst="flowChartAlternateProcess">
            <a:avLst/>
          </a:prstGeom>
          <a:solidFill>
            <a:schemeClr val="bg1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966">
              <a:defRPr/>
            </a:pPr>
            <a:r>
              <a:rPr lang="en-US" sz="1079" b="1" kern="0">
                <a:solidFill>
                  <a:prstClr val="black"/>
                </a:solidFill>
                <a:latin typeface="Calibri"/>
              </a:rPr>
              <a:t>Image Cache</a:t>
            </a:r>
          </a:p>
        </p:txBody>
      </p:sp>
      <p:sp>
        <p:nvSpPr>
          <p:cNvPr id="717" name="Rectangle 716">
            <a:extLst>
              <a:ext uri="{FF2B5EF4-FFF2-40B4-BE49-F238E27FC236}">
                <a16:creationId xmlns:a16="http://schemas.microsoft.com/office/drawing/2014/main" id="{75DB38AB-91D9-4612-B2BF-4E84CFF1CC4B}"/>
              </a:ext>
            </a:extLst>
          </p:cNvPr>
          <p:cNvSpPr/>
          <p:nvPr/>
        </p:nvSpPr>
        <p:spPr>
          <a:xfrm>
            <a:off x="8783261" y="4327837"/>
            <a:ext cx="1293329" cy="105713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18966">
              <a:defRPr/>
            </a:pPr>
            <a:endParaRPr lang="en-US" sz="2353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18" name="Flowchart: Alternate Process 717">
            <a:extLst>
              <a:ext uri="{FF2B5EF4-FFF2-40B4-BE49-F238E27FC236}">
                <a16:creationId xmlns:a16="http://schemas.microsoft.com/office/drawing/2014/main" id="{40B065B7-5E5B-459B-93F7-371BE578C8BB}"/>
              </a:ext>
            </a:extLst>
          </p:cNvPr>
          <p:cNvSpPr/>
          <p:nvPr/>
        </p:nvSpPr>
        <p:spPr>
          <a:xfrm>
            <a:off x="8788983" y="4155403"/>
            <a:ext cx="1011979" cy="256684"/>
          </a:xfrm>
          <a:prstGeom prst="flowChartAlternateProcess">
            <a:avLst/>
          </a:prstGeom>
          <a:solidFill>
            <a:schemeClr val="bg1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966">
              <a:defRPr/>
            </a:pPr>
            <a:r>
              <a:rPr lang="en-US" sz="1079" b="1" kern="0">
                <a:solidFill>
                  <a:prstClr val="black"/>
                </a:solidFill>
                <a:latin typeface="Calibri"/>
              </a:rPr>
              <a:t>Image Cache</a:t>
            </a:r>
          </a:p>
        </p:txBody>
      </p:sp>
      <p:sp>
        <p:nvSpPr>
          <p:cNvPr id="724" name="Flowchart: Alternate Process 723">
            <a:extLst>
              <a:ext uri="{FF2B5EF4-FFF2-40B4-BE49-F238E27FC236}">
                <a16:creationId xmlns:a16="http://schemas.microsoft.com/office/drawing/2014/main" id="{213B451D-F318-41FA-8928-A88E160B3432}"/>
              </a:ext>
            </a:extLst>
          </p:cNvPr>
          <p:cNvSpPr/>
          <p:nvPr/>
        </p:nvSpPr>
        <p:spPr>
          <a:xfrm>
            <a:off x="7160845" y="388706"/>
            <a:ext cx="836059" cy="5035452"/>
          </a:xfrm>
          <a:prstGeom prst="flowChartAlternateProcess">
            <a:avLst/>
          </a:prstGeom>
          <a:solidFill>
            <a:sysClr val="window" lastClr="FFFFFF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966">
              <a:defRPr/>
            </a:pPr>
            <a:endParaRPr lang="en-US" sz="1467" b="1" kern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1385" name="Can 220"/>
          <p:cNvSpPr/>
          <p:nvPr/>
        </p:nvSpPr>
        <p:spPr>
          <a:xfrm>
            <a:off x="7189315" y="4112884"/>
            <a:ext cx="775215" cy="1171465"/>
          </a:xfrm>
          <a:prstGeom prst="can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8966">
              <a:defRPr/>
            </a:pPr>
            <a:endParaRPr lang="en-US" sz="2353" kern="0">
              <a:solidFill>
                <a:sysClr val="windowText" lastClr="000000"/>
              </a:solidFill>
              <a:latin typeface="Calibri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B5DDECB-A17A-4956-8FF9-CEA0EF13A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24076" y="2556636"/>
            <a:ext cx="569208" cy="569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Top Corners One Rounded and One Snipped 4">
            <a:extLst>
              <a:ext uri="{FF2B5EF4-FFF2-40B4-BE49-F238E27FC236}">
                <a16:creationId xmlns:a16="http://schemas.microsoft.com/office/drawing/2014/main" id="{A1E4EC40-18A7-4F9A-B5A5-B35AF6470452}"/>
              </a:ext>
            </a:extLst>
          </p:cNvPr>
          <p:cNvSpPr/>
          <p:nvPr/>
        </p:nvSpPr>
        <p:spPr bwMode="auto">
          <a:xfrm>
            <a:off x="1783133" y="779913"/>
            <a:ext cx="2295950" cy="1114328"/>
          </a:xfrm>
          <a:prstGeom prst="snip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74625" algn="l"/>
                <a:tab pos="1317625" algn="l"/>
              </a:tabLst>
            </a:pPr>
            <a:r>
              <a:rPr lang="en-US" sz="156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Deploy:</a:t>
            </a:r>
          </a:p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74625" algn="l"/>
                <a:tab pos="1317625" algn="l"/>
              </a:tabLst>
            </a:pPr>
            <a:r>
              <a:rPr lang="en-US" sz="156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	web:1	x3</a:t>
            </a:r>
          </a:p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74625" algn="l"/>
                <a:tab pos="1317625" algn="l"/>
              </a:tabLst>
            </a:pPr>
            <a:r>
              <a:rPr lang="en-US" sz="156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	quotes:1	x3</a:t>
            </a:r>
          </a:p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74625" algn="l"/>
                <a:tab pos="1317625" algn="l"/>
              </a:tabLst>
            </a:pPr>
            <a:r>
              <a:rPr lang="en-US" sz="156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	important:1	x4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5D1914-8461-4C34-8B45-5051B329DD1F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4079083" y="1337077"/>
            <a:ext cx="3110232" cy="0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0" name="Rectangle: Top Corners One Rounded and One Snipped 729">
            <a:extLst>
              <a:ext uri="{FF2B5EF4-FFF2-40B4-BE49-F238E27FC236}">
                <a16:creationId xmlns:a16="http://schemas.microsoft.com/office/drawing/2014/main" id="{9B33B784-45BD-4F93-9801-1D61BA406156}"/>
              </a:ext>
            </a:extLst>
          </p:cNvPr>
          <p:cNvSpPr/>
          <p:nvPr/>
        </p:nvSpPr>
        <p:spPr bwMode="auto">
          <a:xfrm>
            <a:off x="7217783" y="1128067"/>
            <a:ext cx="756215" cy="569208"/>
          </a:xfrm>
          <a:prstGeom prst="snip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89643" rIns="0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75" algn="l"/>
                <a:tab pos="571500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Foo:</a:t>
            </a:r>
          </a:p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75" algn="l"/>
                <a:tab pos="571500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	web:1	x3</a:t>
            </a:r>
          </a:p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75" algn="l"/>
                <a:tab pos="571500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	quotes:1	x3</a:t>
            </a:r>
          </a:p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75" algn="l"/>
                <a:tab pos="571500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	important:1	x4</a:t>
            </a:r>
          </a:p>
        </p:txBody>
      </p:sp>
      <p:cxnSp>
        <p:nvCxnSpPr>
          <p:cNvPr id="734" name="Straight Arrow Connector 733">
            <a:extLst>
              <a:ext uri="{FF2B5EF4-FFF2-40B4-BE49-F238E27FC236}">
                <a16:creationId xmlns:a16="http://schemas.microsoft.com/office/drawing/2014/main" id="{AE9C63D6-BAF5-4984-83D8-961F870DDEFE}"/>
              </a:ext>
            </a:extLst>
          </p:cNvPr>
          <p:cNvCxnSpPr>
            <a:cxnSpLocks/>
            <a:stCxn id="724" idx="3"/>
            <a:endCxn id="1376" idx="1"/>
          </p:cNvCxnSpPr>
          <p:nvPr/>
        </p:nvCxnSpPr>
        <p:spPr>
          <a:xfrm flipV="1">
            <a:off x="7996903" y="545423"/>
            <a:ext cx="716976" cy="2361008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Arrow Connector 736">
            <a:extLst>
              <a:ext uri="{FF2B5EF4-FFF2-40B4-BE49-F238E27FC236}">
                <a16:creationId xmlns:a16="http://schemas.microsoft.com/office/drawing/2014/main" id="{CC27BE56-8AFA-4F03-85A6-235DE1090F84}"/>
              </a:ext>
            </a:extLst>
          </p:cNvPr>
          <p:cNvCxnSpPr>
            <a:cxnSpLocks/>
            <a:stCxn id="724" idx="3"/>
            <a:endCxn id="487" idx="1"/>
          </p:cNvCxnSpPr>
          <p:nvPr/>
        </p:nvCxnSpPr>
        <p:spPr>
          <a:xfrm flipV="1">
            <a:off x="7996904" y="2246451"/>
            <a:ext cx="724213" cy="659980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948AE10D-366A-4A2A-A8E8-E1CB65A37219}"/>
              </a:ext>
            </a:extLst>
          </p:cNvPr>
          <p:cNvSpPr/>
          <p:nvPr/>
        </p:nvSpPr>
        <p:spPr bwMode="auto">
          <a:xfrm>
            <a:off x="8140111" y="1986508"/>
            <a:ext cx="3953423" cy="2107060"/>
          </a:xfrm>
          <a:prstGeom prst="mathMultiply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44" name="Straight Arrow Connector 743">
            <a:extLst>
              <a:ext uri="{FF2B5EF4-FFF2-40B4-BE49-F238E27FC236}">
                <a16:creationId xmlns:a16="http://schemas.microsoft.com/office/drawing/2014/main" id="{26696372-8FB1-450A-90AA-27A56F967D26}"/>
              </a:ext>
            </a:extLst>
          </p:cNvPr>
          <p:cNvCxnSpPr>
            <a:cxnSpLocks/>
            <a:stCxn id="724" idx="3"/>
            <a:endCxn id="598" idx="1"/>
          </p:cNvCxnSpPr>
          <p:nvPr/>
        </p:nvCxnSpPr>
        <p:spPr>
          <a:xfrm>
            <a:off x="7996903" y="2906431"/>
            <a:ext cx="731451" cy="1041048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4" name="Rectangle 753">
            <a:extLst>
              <a:ext uri="{FF2B5EF4-FFF2-40B4-BE49-F238E27FC236}">
                <a16:creationId xmlns:a16="http://schemas.microsoft.com/office/drawing/2014/main" id="{9736D616-15DE-4FBB-9537-B8B12A1D0314}"/>
              </a:ext>
            </a:extLst>
          </p:cNvPr>
          <p:cNvSpPr/>
          <p:nvPr/>
        </p:nvSpPr>
        <p:spPr>
          <a:xfrm>
            <a:off x="1630269" y="4186929"/>
            <a:ext cx="432259" cy="219456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18966">
              <a:defRPr/>
            </a:pPr>
            <a:r>
              <a:rPr lang="en-US" sz="491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756" name="Rectangle 755">
            <a:extLst>
              <a:ext uri="{FF2B5EF4-FFF2-40B4-BE49-F238E27FC236}">
                <a16:creationId xmlns:a16="http://schemas.microsoft.com/office/drawing/2014/main" id="{D23B2C4A-24D9-4B2B-B8BC-313A83A3FD80}"/>
              </a:ext>
            </a:extLst>
          </p:cNvPr>
          <p:cNvSpPr/>
          <p:nvPr/>
        </p:nvSpPr>
        <p:spPr>
          <a:xfrm>
            <a:off x="1629689" y="4018437"/>
            <a:ext cx="432259" cy="219456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9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966">
              <a:defRPr/>
            </a:pPr>
            <a:r>
              <a:rPr lang="en-US" sz="491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57" name="Rectangle 756">
            <a:extLst>
              <a:ext uri="{FF2B5EF4-FFF2-40B4-BE49-F238E27FC236}">
                <a16:creationId xmlns:a16="http://schemas.microsoft.com/office/drawing/2014/main" id="{A03718C7-C372-4575-B925-E69EEA5973C1}"/>
              </a:ext>
            </a:extLst>
          </p:cNvPr>
          <p:cNvSpPr/>
          <p:nvPr/>
        </p:nvSpPr>
        <p:spPr>
          <a:xfrm>
            <a:off x="1611852" y="3895635"/>
            <a:ext cx="432259" cy="219456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web:1</a:t>
            </a:r>
          </a:p>
          <a:p>
            <a:pPr algn="ctr" defTabSz="1218966">
              <a:defRPr/>
            </a:pPr>
            <a:r>
              <a:rPr lang="en-US" sz="491" kern="0">
                <a:solidFill>
                  <a:srgbClr val="FFFFFF"/>
                </a:solidFill>
                <a:latin typeface="Calibri"/>
              </a:rPr>
              <a:t>digest: 91e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F6A9C0C-F3DC-4607-B974-79589A65245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02729" y="3376061"/>
          <a:ext cx="1050370" cy="1090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370">
                  <a:extLst>
                    <a:ext uri="{9D8B030D-6E8A-4147-A177-3AD203B41FA5}">
                      <a16:colId xmlns:a16="http://schemas.microsoft.com/office/drawing/2014/main" val="1766111431"/>
                    </a:ext>
                  </a:extLst>
                </a:gridCol>
              </a:tblGrid>
              <a:tr h="272523">
                <a:tc>
                  <a:txBody>
                    <a:bodyPr/>
                    <a:lstStyle/>
                    <a:p>
                      <a:r>
                        <a:rPr lang="en-US" sz="1200" dirty="0"/>
                        <a:t>Image</a:t>
                      </a:r>
                    </a:p>
                  </a:txBody>
                  <a:tcPr marL="89643" marR="89643" marT="44821" marB="44821"/>
                </a:tc>
                <a:extLst>
                  <a:ext uri="{0D108BD9-81ED-4DB2-BD59-A6C34878D82A}">
                    <a16:rowId xmlns:a16="http://schemas.microsoft.com/office/drawing/2014/main" val="285801108"/>
                  </a:ext>
                </a:extLst>
              </a:tr>
              <a:tr h="272523">
                <a:tc>
                  <a:txBody>
                    <a:bodyPr/>
                    <a:lstStyle/>
                    <a:p>
                      <a:r>
                        <a:rPr lang="en-US" sz="1200"/>
                        <a:t>web:1</a:t>
                      </a:r>
                    </a:p>
                  </a:txBody>
                  <a:tcPr marL="89643" marR="89643" marT="44821" marB="44821"/>
                </a:tc>
                <a:extLst>
                  <a:ext uri="{0D108BD9-81ED-4DB2-BD59-A6C34878D82A}">
                    <a16:rowId xmlns:a16="http://schemas.microsoft.com/office/drawing/2014/main" val="2235502092"/>
                  </a:ext>
                </a:extLst>
              </a:tr>
              <a:tr h="272523">
                <a:tc>
                  <a:txBody>
                    <a:bodyPr/>
                    <a:lstStyle/>
                    <a:p>
                      <a:r>
                        <a:rPr lang="en-US" sz="1200" dirty="0"/>
                        <a:t>quotes:1</a:t>
                      </a:r>
                    </a:p>
                  </a:txBody>
                  <a:tcPr marL="89643" marR="89643" marT="44821" marB="44821"/>
                </a:tc>
                <a:extLst>
                  <a:ext uri="{0D108BD9-81ED-4DB2-BD59-A6C34878D82A}">
                    <a16:rowId xmlns:a16="http://schemas.microsoft.com/office/drawing/2014/main" val="3496886193"/>
                  </a:ext>
                </a:extLst>
              </a:tr>
              <a:tr h="272523">
                <a:tc>
                  <a:txBody>
                    <a:bodyPr/>
                    <a:lstStyle/>
                    <a:p>
                      <a:r>
                        <a:rPr lang="en-US" sz="1200" dirty="0"/>
                        <a:t>important:1</a:t>
                      </a:r>
                    </a:p>
                  </a:txBody>
                  <a:tcPr marL="89643" marR="89643" marT="44821" marB="44821"/>
                </a:tc>
                <a:extLst>
                  <a:ext uri="{0D108BD9-81ED-4DB2-BD59-A6C34878D82A}">
                    <a16:rowId xmlns:a16="http://schemas.microsoft.com/office/drawing/2014/main" val="756993468"/>
                  </a:ext>
                </a:extLst>
              </a:tr>
            </a:tbl>
          </a:graphicData>
        </a:graphic>
      </p:graphicFrame>
      <p:graphicFrame>
        <p:nvGraphicFramePr>
          <p:cNvPr id="298" name="Table 297">
            <a:extLst>
              <a:ext uri="{FF2B5EF4-FFF2-40B4-BE49-F238E27FC236}">
                <a16:creationId xmlns:a16="http://schemas.microsoft.com/office/drawing/2014/main" id="{4353EA1E-0EE9-4C2A-9E8D-71AD91FBC7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91607" y="3373937"/>
          <a:ext cx="730728" cy="1090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728">
                  <a:extLst>
                    <a:ext uri="{9D8B030D-6E8A-4147-A177-3AD203B41FA5}">
                      <a16:colId xmlns:a16="http://schemas.microsoft.com/office/drawing/2014/main" val="1766111431"/>
                    </a:ext>
                  </a:extLst>
                </a:gridCol>
              </a:tblGrid>
              <a:tr h="272523">
                <a:tc>
                  <a:txBody>
                    <a:bodyPr/>
                    <a:lstStyle/>
                    <a:p>
                      <a:r>
                        <a:rPr lang="en-US" sz="1200"/>
                        <a:t>Digests</a:t>
                      </a:r>
                    </a:p>
                  </a:txBody>
                  <a:tcPr marL="89643" marR="89643" marT="44821" marB="44821"/>
                </a:tc>
                <a:extLst>
                  <a:ext uri="{0D108BD9-81ED-4DB2-BD59-A6C34878D82A}">
                    <a16:rowId xmlns:a16="http://schemas.microsoft.com/office/drawing/2014/main" val="285801108"/>
                  </a:ext>
                </a:extLst>
              </a:tr>
              <a:tr h="272523">
                <a:tc>
                  <a:txBody>
                    <a:bodyPr/>
                    <a:lstStyle/>
                    <a:p>
                      <a:r>
                        <a:rPr lang="en-US" sz="1200"/>
                        <a:t>91e</a:t>
                      </a:r>
                    </a:p>
                  </a:txBody>
                  <a:tcPr marL="89643" marR="89643" marT="44821" marB="44821"/>
                </a:tc>
                <a:extLst>
                  <a:ext uri="{0D108BD9-81ED-4DB2-BD59-A6C34878D82A}">
                    <a16:rowId xmlns:a16="http://schemas.microsoft.com/office/drawing/2014/main" val="2235502092"/>
                  </a:ext>
                </a:extLst>
              </a:tr>
              <a:tr h="272523">
                <a:tc>
                  <a:txBody>
                    <a:bodyPr/>
                    <a:lstStyle/>
                    <a:p>
                      <a:r>
                        <a:rPr lang="en-US" sz="1200"/>
                        <a:t>u82</a:t>
                      </a:r>
                    </a:p>
                  </a:txBody>
                  <a:tcPr marL="89643" marR="89643" marT="44821" marB="44821"/>
                </a:tc>
                <a:extLst>
                  <a:ext uri="{0D108BD9-81ED-4DB2-BD59-A6C34878D82A}">
                    <a16:rowId xmlns:a16="http://schemas.microsoft.com/office/drawing/2014/main" val="3496886193"/>
                  </a:ext>
                </a:extLst>
              </a:tr>
              <a:tr h="272523">
                <a:tc>
                  <a:txBody>
                    <a:bodyPr/>
                    <a:lstStyle/>
                    <a:p>
                      <a:r>
                        <a:rPr lang="en-US" sz="1200"/>
                        <a:t>2re</a:t>
                      </a:r>
                    </a:p>
                  </a:txBody>
                  <a:tcPr marL="89643" marR="89643" marT="44821" marB="44821"/>
                </a:tc>
                <a:extLst>
                  <a:ext uri="{0D108BD9-81ED-4DB2-BD59-A6C34878D82A}">
                    <a16:rowId xmlns:a16="http://schemas.microsoft.com/office/drawing/2014/main" val="756993468"/>
                  </a:ext>
                </a:extLst>
              </a:tr>
            </a:tbl>
          </a:graphicData>
        </a:graphic>
      </p:graphicFrame>
      <p:cxnSp>
        <p:nvCxnSpPr>
          <p:cNvPr id="299" name="Straight Arrow Connector 298">
            <a:extLst>
              <a:ext uri="{FF2B5EF4-FFF2-40B4-BE49-F238E27FC236}">
                <a16:creationId xmlns:a16="http://schemas.microsoft.com/office/drawing/2014/main" id="{06D7E473-F66B-4B02-8E9D-F5C52AB4E6D3}"/>
              </a:ext>
            </a:extLst>
          </p:cNvPr>
          <p:cNvCxnSpPr>
            <a:cxnSpLocks/>
          </p:cNvCxnSpPr>
          <p:nvPr/>
        </p:nvCxnSpPr>
        <p:spPr>
          <a:xfrm>
            <a:off x="5453099" y="3781177"/>
            <a:ext cx="437785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>
            <a:extLst>
              <a:ext uri="{FF2B5EF4-FFF2-40B4-BE49-F238E27FC236}">
                <a16:creationId xmlns:a16="http://schemas.microsoft.com/office/drawing/2014/main" id="{11CEB7A2-ED17-4BC3-9786-D1D61C202B04}"/>
              </a:ext>
            </a:extLst>
          </p:cNvPr>
          <p:cNvCxnSpPr>
            <a:cxnSpLocks/>
          </p:cNvCxnSpPr>
          <p:nvPr/>
        </p:nvCxnSpPr>
        <p:spPr>
          <a:xfrm>
            <a:off x="5453099" y="4052413"/>
            <a:ext cx="437785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189EBF52-7E16-4F60-A260-A943DCB208E5}"/>
              </a:ext>
            </a:extLst>
          </p:cNvPr>
          <p:cNvCxnSpPr>
            <a:cxnSpLocks/>
          </p:cNvCxnSpPr>
          <p:nvPr/>
        </p:nvCxnSpPr>
        <p:spPr>
          <a:xfrm>
            <a:off x="5416427" y="4323649"/>
            <a:ext cx="474457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05">
            <a:extLst>
              <a:ext uri="{FF2B5EF4-FFF2-40B4-BE49-F238E27FC236}">
                <a16:creationId xmlns:a16="http://schemas.microsoft.com/office/drawing/2014/main" id="{D9F5759A-D1A2-47BB-9375-87E933183C02}"/>
              </a:ext>
            </a:extLst>
          </p:cNvPr>
          <p:cNvCxnSpPr>
            <a:cxnSpLocks/>
          </p:cNvCxnSpPr>
          <p:nvPr/>
        </p:nvCxnSpPr>
        <p:spPr>
          <a:xfrm>
            <a:off x="5459462" y="4070748"/>
            <a:ext cx="431422" cy="530105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>
            <a:extLst>
              <a:ext uri="{FF2B5EF4-FFF2-40B4-BE49-F238E27FC236}">
                <a16:creationId xmlns:a16="http://schemas.microsoft.com/office/drawing/2014/main" id="{F62D297D-AB5D-4D6E-80FD-E095A31511B6}"/>
              </a:ext>
            </a:extLst>
          </p:cNvPr>
          <p:cNvCxnSpPr>
            <a:cxnSpLocks/>
          </p:cNvCxnSpPr>
          <p:nvPr/>
        </p:nvCxnSpPr>
        <p:spPr>
          <a:xfrm>
            <a:off x="5439216" y="4323649"/>
            <a:ext cx="458031" cy="532756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314">
            <a:extLst>
              <a:ext uri="{FF2B5EF4-FFF2-40B4-BE49-F238E27FC236}">
                <a16:creationId xmlns:a16="http://schemas.microsoft.com/office/drawing/2014/main" id="{1CCC7533-F8E2-4DD3-A8C7-67AA8541FCA0}"/>
              </a:ext>
            </a:extLst>
          </p:cNvPr>
          <p:cNvCxnSpPr>
            <a:cxnSpLocks/>
            <a:stCxn id="314" idx="3"/>
            <a:endCxn id="313" idx="1"/>
          </p:cNvCxnSpPr>
          <p:nvPr/>
        </p:nvCxnSpPr>
        <p:spPr>
          <a:xfrm flipV="1">
            <a:off x="6424639" y="1559441"/>
            <a:ext cx="3604856" cy="335373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Arrow Connector 317">
            <a:extLst>
              <a:ext uri="{FF2B5EF4-FFF2-40B4-BE49-F238E27FC236}">
                <a16:creationId xmlns:a16="http://schemas.microsoft.com/office/drawing/2014/main" id="{3B4C8FA0-8CDA-44CA-85EA-8ED7CA0FA170}"/>
              </a:ext>
            </a:extLst>
          </p:cNvPr>
          <p:cNvCxnSpPr>
            <a:cxnSpLocks/>
            <a:stCxn id="314" idx="3"/>
            <a:endCxn id="312" idx="1"/>
          </p:cNvCxnSpPr>
          <p:nvPr/>
        </p:nvCxnSpPr>
        <p:spPr>
          <a:xfrm>
            <a:off x="6424639" y="1894814"/>
            <a:ext cx="3617275" cy="2664251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Arrow Connector 320">
            <a:extLst>
              <a:ext uri="{FF2B5EF4-FFF2-40B4-BE49-F238E27FC236}">
                <a16:creationId xmlns:a16="http://schemas.microsoft.com/office/drawing/2014/main" id="{B1FF294A-6259-4DEA-BCA1-D0A2B99DEDA7}"/>
              </a:ext>
            </a:extLst>
          </p:cNvPr>
          <p:cNvCxnSpPr>
            <a:cxnSpLocks/>
            <a:stCxn id="314" idx="3"/>
          </p:cNvCxnSpPr>
          <p:nvPr/>
        </p:nvCxnSpPr>
        <p:spPr>
          <a:xfrm>
            <a:off x="6424639" y="1894814"/>
            <a:ext cx="63005" cy="2021192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E1FCB45-C92C-4160-A693-41FE2666E1FB}"/>
              </a:ext>
            </a:extLst>
          </p:cNvPr>
          <p:cNvGrpSpPr/>
          <p:nvPr/>
        </p:nvGrpSpPr>
        <p:grpSpPr>
          <a:xfrm>
            <a:off x="4128689" y="1134387"/>
            <a:ext cx="7475465" cy="3853112"/>
            <a:chOff x="4211476" y="864286"/>
            <a:chExt cx="7625364" cy="393037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7809D4-446D-413D-9EEE-FB4B1F3B9E98}"/>
                </a:ext>
              </a:extLst>
            </p:cNvPr>
            <p:cNvSpPr/>
            <p:nvPr/>
          </p:nvSpPr>
          <p:spPr bwMode="auto">
            <a:xfrm>
              <a:off x="7362514" y="4501197"/>
              <a:ext cx="630802" cy="22872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8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71EFC3F0-D736-4417-B15C-6C32571B204E}"/>
                </a:ext>
              </a:extLst>
            </p:cNvPr>
            <p:cNvSpPr/>
            <p:nvPr/>
          </p:nvSpPr>
          <p:spPr bwMode="auto">
            <a:xfrm>
              <a:off x="10243274" y="3924059"/>
              <a:ext cx="1593566" cy="86715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8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FC04E054-88C0-4AF7-877C-7683B3C0D758}"/>
                </a:ext>
              </a:extLst>
            </p:cNvPr>
            <p:cNvSpPr/>
            <p:nvPr/>
          </p:nvSpPr>
          <p:spPr bwMode="auto">
            <a:xfrm>
              <a:off x="10230606" y="864286"/>
              <a:ext cx="1593566" cy="86715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8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1341BEC5-B081-441A-A294-B2C7342D8A4E}"/>
                </a:ext>
              </a:extLst>
            </p:cNvPr>
            <p:cNvSpPr/>
            <p:nvPr/>
          </p:nvSpPr>
          <p:spPr bwMode="auto">
            <a:xfrm>
              <a:off x="4211476" y="1209850"/>
              <a:ext cx="2341989" cy="860222"/>
            </a:xfrm>
            <a:prstGeom prst="rect">
              <a:avLst/>
            </a:prstGeom>
            <a:solidFill>
              <a:srgbClr val="FF6600"/>
            </a:solidFill>
            <a:ln w="1905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8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568" dirty="0">
                  <a:solidFill>
                    <a:sysClr val="windowText" lastClr="000000"/>
                  </a:solidFill>
                  <a:ea typeface="Segoe UI" pitchFamily="34" charset="0"/>
                  <a:cs typeface="Segoe UI" pitchFamily="34" charset="0"/>
                </a:rPr>
                <a:t>quotes &amp; important are in inconsistent states</a:t>
              </a:r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A405BEB1-7641-4AD4-BC66-1A2DD1743EE2}"/>
                </a:ext>
              </a:extLst>
            </p:cNvPr>
            <p:cNvSpPr/>
            <p:nvPr/>
          </p:nvSpPr>
          <p:spPr bwMode="auto">
            <a:xfrm>
              <a:off x="4474808" y="3701686"/>
              <a:ext cx="2314241" cy="109297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8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326" name="Straight Arrow Connector 325">
            <a:extLst>
              <a:ext uri="{FF2B5EF4-FFF2-40B4-BE49-F238E27FC236}">
                <a16:creationId xmlns:a16="http://schemas.microsoft.com/office/drawing/2014/main" id="{F3B289A2-4976-4970-A6AD-5B5E60215BD7}"/>
              </a:ext>
            </a:extLst>
          </p:cNvPr>
          <p:cNvCxnSpPr>
            <a:cxnSpLocks/>
            <a:stCxn id="314" idx="3"/>
          </p:cNvCxnSpPr>
          <p:nvPr/>
        </p:nvCxnSpPr>
        <p:spPr>
          <a:xfrm>
            <a:off x="6424639" y="1894814"/>
            <a:ext cx="789145" cy="2803801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2" name="Rectangle 751">
            <a:extLst>
              <a:ext uri="{FF2B5EF4-FFF2-40B4-BE49-F238E27FC236}">
                <a16:creationId xmlns:a16="http://schemas.microsoft.com/office/drawing/2014/main" id="{6AB66E0E-4384-48CD-B67C-6AA8CFD61357}"/>
              </a:ext>
            </a:extLst>
          </p:cNvPr>
          <p:cNvSpPr/>
          <p:nvPr/>
        </p:nvSpPr>
        <p:spPr>
          <a:xfrm>
            <a:off x="1636053" y="6077705"/>
            <a:ext cx="432259" cy="219456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9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966">
              <a:defRPr/>
            </a:pPr>
            <a:r>
              <a:rPr lang="en-US" sz="491" kern="0" dirty="0">
                <a:solidFill>
                  <a:srgbClr val="353535"/>
                </a:solidFill>
                <a:latin typeface="Calibri"/>
              </a:rPr>
              <a:t>digest: 3rp</a:t>
            </a:r>
          </a:p>
        </p:txBody>
      </p:sp>
      <p:sp>
        <p:nvSpPr>
          <p:cNvPr id="753" name="Rectangle 752">
            <a:extLst>
              <a:ext uri="{FF2B5EF4-FFF2-40B4-BE49-F238E27FC236}">
                <a16:creationId xmlns:a16="http://schemas.microsoft.com/office/drawing/2014/main" id="{8D357217-AAF9-4370-9D61-2C053D6FCD5E}"/>
              </a:ext>
            </a:extLst>
          </p:cNvPr>
          <p:cNvSpPr/>
          <p:nvPr/>
        </p:nvSpPr>
        <p:spPr>
          <a:xfrm>
            <a:off x="1640310" y="6229396"/>
            <a:ext cx="423743" cy="219456"/>
          </a:xfrm>
          <a:prstGeom prst="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600" kern="0" dirty="0">
                <a:latin typeface="Calibri"/>
              </a:rPr>
              <a:t>important:1</a:t>
            </a:r>
          </a:p>
          <a:p>
            <a:pPr algn="ctr" defTabSz="1218966">
              <a:defRPr/>
            </a:pPr>
            <a:r>
              <a:rPr lang="en-US" sz="491" kern="0" dirty="0">
                <a:latin typeface="Calibri"/>
              </a:rPr>
              <a:t>digest: 1n4</a:t>
            </a:r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875E9468-3F05-44AB-9665-3C146C379210}"/>
              </a:ext>
            </a:extLst>
          </p:cNvPr>
          <p:cNvSpPr/>
          <p:nvPr/>
        </p:nvSpPr>
        <p:spPr>
          <a:xfrm>
            <a:off x="128916" y="1779440"/>
            <a:ext cx="242013" cy="242013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1</a:t>
            </a:r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E40F525-AB87-4EA8-B643-A9330BE30460}"/>
              </a:ext>
            </a:extLst>
          </p:cNvPr>
          <p:cNvSpPr/>
          <p:nvPr/>
        </p:nvSpPr>
        <p:spPr>
          <a:xfrm>
            <a:off x="5416427" y="3375534"/>
            <a:ext cx="242013" cy="242013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2</a:t>
            </a:r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F046D53E-3299-4B9B-9769-72D6D8D8D88E}"/>
              </a:ext>
            </a:extLst>
          </p:cNvPr>
          <p:cNvSpPr/>
          <p:nvPr/>
        </p:nvSpPr>
        <p:spPr>
          <a:xfrm>
            <a:off x="1710008" y="810180"/>
            <a:ext cx="242013" cy="242013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3</a:t>
            </a:r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B913DDD2-0602-44D2-9984-D1CDF78DE16F}"/>
              </a:ext>
            </a:extLst>
          </p:cNvPr>
          <p:cNvSpPr/>
          <p:nvPr/>
        </p:nvSpPr>
        <p:spPr>
          <a:xfrm>
            <a:off x="7242324" y="4097475"/>
            <a:ext cx="242013" cy="242013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4</a:t>
            </a:r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ACE3DA51-0EC4-405D-BD89-C5DD9FF91551}"/>
              </a:ext>
            </a:extLst>
          </p:cNvPr>
          <p:cNvSpPr/>
          <p:nvPr/>
        </p:nvSpPr>
        <p:spPr>
          <a:xfrm>
            <a:off x="7298352" y="2625998"/>
            <a:ext cx="242013" cy="242013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5</a:t>
            </a:r>
          </a:p>
        </p:txBody>
      </p:sp>
      <p:sp>
        <p:nvSpPr>
          <p:cNvPr id="732" name="Rectangle 731">
            <a:extLst>
              <a:ext uri="{FF2B5EF4-FFF2-40B4-BE49-F238E27FC236}">
                <a16:creationId xmlns:a16="http://schemas.microsoft.com/office/drawing/2014/main" id="{C78DA87A-78D2-43C2-92FE-D733EFBD04D3}"/>
              </a:ext>
            </a:extLst>
          </p:cNvPr>
          <p:cNvSpPr/>
          <p:nvPr/>
        </p:nvSpPr>
        <p:spPr>
          <a:xfrm>
            <a:off x="5543175" y="2762671"/>
            <a:ext cx="432259" cy="219456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9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966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33" name="Rectangle 732">
            <a:extLst>
              <a:ext uri="{FF2B5EF4-FFF2-40B4-BE49-F238E27FC236}">
                <a16:creationId xmlns:a16="http://schemas.microsoft.com/office/drawing/2014/main" id="{EE548FF5-9F19-40E7-A4CC-F18EA7D1EE4E}"/>
              </a:ext>
            </a:extLst>
          </p:cNvPr>
          <p:cNvSpPr/>
          <p:nvPr/>
        </p:nvSpPr>
        <p:spPr>
          <a:xfrm>
            <a:off x="5542364" y="2759916"/>
            <a:ext cx="432259" cy="219456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18966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740" name="Rectangle 739">
            <a:extLst>
              <a:ext uri="{FF2B5EF4-FFF2-40B4-BE49-F238E27FC236}">
                <a16:creationId xmlns:a16="http://schemas.microsoft.com/office/drawing/2014/main" id="{0CAE9EE5-D2F0-4761-A0FC-D19413A19E6A}"/>
              </a:ext>
            </a:extLst>
          </p:cNvPr>
          <p:cNvSpPr/>
          <p:nvPr/>
        </p:nvSpPr>
        <p:spPr>
          <a:xfrm>
            <a:off x="5542366" y="2761722"/>
            <a:ext cx="432259" cy="219456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8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966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41" name="Rectangle 740">
            <a:extLst>
              <a:ext uri="{FF2B5EF4-FFF2-40B4-BE49-F238E27FC236}">
                <a16:creationId xmlns:a16="http://schemas.microsoft.com/office/drawing/2014/main" id="{EB88E408-C4FC-4CE0-9A04-2F8242B5897B}"/>
              </a:ext>
            </a:extLst>
          </p:cNvPr>
          <p:cNvSpPr/>
          <p:nvPr/>
        </p:nvSpPr>
        <p:spPr>
          <a:xfrm>
            <a:off x="5542365" y="2761721"/>
            <a:ext cx="432259" cy="219456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18966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747" name="Rectangle 746">
            <a:extLst>
              <a:ext uri="{FF2B5EF4-FFF2-40B4-BE49-F238E27FC236}">
                <a16:creationId xmlns:a16="http://schemas.microsoft.com/office/drawing/2014/main" id="{8FB01D48-A3B0-464E-8AC1-C40FAE12038B}"/>
              </a:ext>
            </a:extLst>
          </p:cNvPr>
          <p:cNvSpPr/>
          <p:nvPr/>
        </p:nvSpPr>
        <p:spPr>
          <a:xfrm>
            <a:off x="5538250" y="2761721"/>
            <a:ext cx="423743" cy="219456"/>
          </a:xfrm>
          <a:prstGeom prst="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600" kern="0" dirty="0">
                <a:latin typeface="Calibri"/>
              </a:rPr>
              <a:t>important:1</a:t>
            </a:r>
          </a:p>
          <a:p>
            <a:pPr algn="ctr" defTabSz="1218966">
              <a:defRPr/>
            </a:pPr>
            <a:r>
              <a:rPr lang="en-US" sz="687" kern="0" dirty="0">
                <a:latin typeface="Calibri"/>
              </a:rPr>
              <a:t>digest: 1n4</a:t>
            </a:r>
          </a:p>
        </p:txBody>
      </p:sp>
      <p:sp>
        <p:nvSpPr>
          <p:cNvPr id="748" name="Rectangle 747">
            <a:extLst>
              <a:ext uri="{FF2B5EF4-FFF2-40B4-BE49-F238E27FC236}">
                <a16:creationId xmlns:a16="http://schemas.microsoft.com/office/drawing/2014/main" id="{500DF5E9-4292-42BF-806E-AF9E161A257B}"/>
              </a:ext>
            </a:extLst>
          </p:cNvPr>
          <p:cNvSpPr/>
          <p:nvPr/>
        </p:nvSpPr>
        <p:spPr>
          <a:xfrm>
            <a:off x="5544754" y="2759916"/>
            <a:ext cx="432259" cy="219456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9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966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3rp</a:t>
            </a:r>
          </a:p>
        </p:txBody>
      </p:sp>
      <p:sp>
        <p:nvSpPr>
          <p:cNvPr id="731" name="Rectangle 730">
            <a:extLst>
              <a:ext uri="{FF2B5EF4-FFF2-40B4-BE49-F238E27FC236}">
                <a16:creationId xmlns:a16="http://schemas.microsoft.com/office/drawing/2014/main" id="{5E696055-1FB0-4FA8-ACFB-4B986261FDB2}"/>
              </a:ext>
            </a:extLst>
          </p:cNvPr>
          <p:cNvSpPr/>
          <p:nvPr/>
        </p:nvSpPr>
        <p:spPr>
          <a:xfrm>
            <a:off x="5542084" y="2759910"/>
            <a:ext cx="432259" cy="219456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web:1</a:t>
            </a:r>
          </a:p>
          <a:p>
            <a:pPr algn="ctr" defTabSz="1218966">
              <a:defRPr/>
            </a:pPr>
            <a:r>
              <a:rPr lang="en-US" sz="687" kern="0">
                <a:solidFill>
                  <a:srgbClr val="FFFFFF"/>
                </a:solidFill>
                <a:latin typeface="Calibri"/>
              </a:rPr>
              <a:t>digest: 91e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D47A0A-DE48-4551-97A4-3604361133CF}"/>
              </a:ext>
            </a:extLst>
          </p:cNvPr>
          <p:cNvSpPr/>
          <p:nvPr/>
        </p:nvSpPr>
        <p:spPr bwMode="auto">
          <a:xfrm>
            <a:off x="5387340" y="2745614"/>
            <a:ext cx="657669" cy="331511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22" name="Picture 721">
            <a:extLst>
              <a:ext uri="{FF2B5EF4-FFF2-40B4-BE49-F238E27FC236}">
                <a16:creationId xmlns:a16="http://schemas.microsoft.com/office/drawing/2014/main" id="{21602983-03E0-405A-A9A0-D1ABA05FF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3732" y="2240600"/>
            <a:ext cx="1145281" cy="1145281"/>
          </a:xfrm>
          <a:prstGeom prst="rect">
            <a:avLst/>
          </a:prstGeom>
        </p:spPr>
      </p:pic>
      <p:sp>
        <p:nvSpPr>
          <p:cNvPr id="325" name="Oval 324">
            <a:extLst>
              <a:ext uri="{FF2B5EF4-FFF2-40B4-BE49-F238E27FC236}">
                <a16:creationId xmlns:a16="http://schemas.microsoft.com/office/drawing/2014/main" id="{57A77CFE-B6CE-4E02-9C83-8D0B0A5F3263}"/>
              </a:ext>
            </a:extLst>
          </p:cNvPr>
          <p:cNvSpPr/>
          <p:nvPr/>
        </p:nvSpPr>
        <p:spPr>
          <a:xfrm>
            <a:off x="129872" y="4435088"/>
            <a:ext cx="242013" cy="242013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6</a:t>
            </a:r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53C16B66-67FF-41F5-B218-176C328EC636}"/>
              </a:ext>
            </a:extLst>
          </p:cNvPr>
          <p:cNvSpPr/>
          <p:nvPr/>
        </p:nvSpPr>
        <p:spPr>
          <a:xfrm>
            <a:off x="4923534" y="3985482"/>
            <a:ext cx="242013" cy="242013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7</a:t>
            </a:r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8DB312A9-043D-4962-8CFA-D675C6AAD9F3}"/>
              </a:ext>
            </a:extLst>
          </p:cNvPr>
          <p:cNvSpPr/>
          <p:nvPr/>
        </p:nvSpPr>
        <p:spPr>
          <a:xfrm>
            <a:off x="8433816" y="2605242"/>
            <a:ext cx="242013" cy="242013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8</a:t>
            </a:r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A50DB78E-CD12-423A-9EBA-7FC5D0513E04}"/>
              </a:ext>
            </a:extLst>
          </p:cNvPr>
          <p:cNvSpPr/>
          <p:nvPr/>
        </p:nvSpPr>
        <p:spPr>
          <a:xfrm>
            <a:off x="7290415" y="2625998"/>
            <a:ext cx="242013" cy="242013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9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5853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1814">
        <p:fade/>
      </p:transition>
    </mc:Choice>
    <mc:Fallback>
      <p:transition spd="med" advTm="518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L 0.32253 -0.16528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20" y="-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85185E-6 L 0.3211 -0.1831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55" y="-9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11111E-6 L 0.3211 -0.20764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55" y="-10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5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00"/>
                            </p:stCondLst>
                            <p:childTnLst>
                              <p:par>
                                <p:cTn id="10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48148E-6 L -4.58333E-6 0.47292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634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0.26718 -0.24954 " pathEditMode="relative" rAng="0" ptsTypes="AA">
                                      <p:cBhvr>
                                        <p:cTn id="123" dur="20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59" y="-12477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16667E-6 0 L 0.30403 -0.24907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95" y="-12454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16667E-6 0 L 0.26601 -0.21528 " pathEditMode="relative" rAng="0" ptsTypes="AA">
                                      <p:cBhvr>
                                        <p:cTn id="139" dur="20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94" y="-10764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16667E-6 0 L 0.2664 -0.00139 " pathEditMode="relative" rAng="0" ptsTypes="AA">
                                      <p:cBhvr>
                                        <p:cTn id="147" dur="200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20" y="-69"/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16667E-6 0 L 0.26601 0.03194 " pathEditMode="relative" rAng="0" ptsTypes="AA">
                                      <p:cBhvr>
                                        <p:cTn id="155" dur="20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94" y="1597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8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1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75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500"/>
                            </p:stCondLst>
                            <p:childTnLst>
                              <p:par>
                                <p:cTn id="1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7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000"/>
                            </p:stCondLst>
                            <p:childTnLst>
                              <p:par>
                                <p:cTn id="1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7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7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2000"/>
                            </p:stCondLst>
                            <p:childTnLst>
                              <p:par>
                                <p:cTn id="20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5" dur="500"/>
                                        <p:tgtEl>
                                          <p:spTgt spid="7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8" dur="500"/>
                                        <p:tgtEl>
                                          <p:spTgt spid="7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1" dur="500"/>
                                        <p:tgtEl>
                                          <p:spTgt spid="7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7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2500"/>
                            </p:stCondLst>
                            <p:childTnLst>
                              <p:par>
                                <p:cTn id="21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33333E-6 L 0.32058 -0.48333 " pathEditMode="relative" rAng="0" ptsTypes="AA">
                                      <p:cBhvr>
                                        <p:cTn id="220" dur="200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9" y="-2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7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2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44444E-6 L 0.32058 -0.50556 " pathEditMode="relative" rAng="0" ptsTypes="AA">
                                      <p:cBhvr>
                                        <p:cTn id="230" dur="2000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9" y="-2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7000"/>
                            </p:stCondLst>
                            <p:childTnLst>
                              <p:par>
                                <p:cTn id="2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4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500"/>
                            </p:stCondLst>
                            <p:childTnLst>
                              <p:par>
                                <p:cTn id="273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indefinite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5" dur="indefinite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indefinite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8" dur="indefinite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indefinite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1" dur="indefinite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indefinite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4" dur="indefinite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indefinite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7" dur="indefinite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indefinite"/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0" dur="indefinite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indefinite"/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3" dur="indefinite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indefinite"/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6" dur="indefinite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indefinite"/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9" dur="indefinite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4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50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0.26757 0.2463 " pathEditMode="relative" rAng="0" ptsTypes="AA">
                                      <p:cBhvr>
                                        <p:cTn id="319" dur="20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72" y="12315"/>
                                    </p:animMotion>
                                  </p:childTnLst>
                                </p:cTn>
                              </p:par>
                              <p:par>
                                <p:cTn id="3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95833E-6 0 L 0.30781 0.2463 " pathEditMode="relative" rAng="0" ptsTypes="AA">
                                      <p:cBhvr>
                                        <p:cTn id="327" dur="20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91" y="12315"/>
                                    </p:animMotion>
                                  </p:childTnLst>
                                </p:cTn>
                              </p:par>
                              <p:par>
                                <p:cTn id="32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37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2" fill="hold">
                            <p:stCondLst>
                              <p:cond delay="500"/>
                            </p:stCondLst>
                            <p:childTnLst>
                              <p:par>
                                <p:cTn id="3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5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8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1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4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758" grpId="0" uiExpand="1" build="allAtOnce" animBg="1"/>
      <p:bldP spid="712" grpId="0" animBg="1"/>
      <p:bldP spid="713" grpId="0" animBg="1"/>
      <p:bldP spid="717" grpId="0" animBg="1"/>
      <p:bldP spid="718" grpId="0" animBg="1"/>
      <p:bldP spid="5" grpId="0" animBg="1"/>
      <p:bldP spid="5" grpId="1" animBg="1"/>
      <p:bldP spid="730" grpId="0" animBg="1"/>
      <p:bldP spid="730" grpId="1" animBg="1"/>
      <p:bldP spid="13" grpId="0" animBg="1"/>
      <p:bldP spid="754" grpId="0" animBg="1"/>
      <p:bldP spid="754" grpId="1" animBg="1"/>
      <p:bldP spid="756" grpId="0" animBg="1"/>
      <p:bldP spid="756" grpId="1" animBg="1"/>
      <p:bldP spid="757" grpId="0" animBg="1"/>
      <p:bldP spid="757" grpId="1" animBg="1"/>
      <p:bldP spid="752" grpId="0" animBg="1"/>
      <p:bldP spid="752" grpId="1" animBg="1"/>
      <p:bldP spid="753" grpId="0" animBg="1"/>
      <p:bldP spid="753" grpId="1" animBg="1"/>
      <p:bldP spid="316" grpId="0" animBg="1"/>
      <p:bldP spid="317" grpId="0" animBg="1"/>
      <p:bldP spid="317" grpId="1" animBg="1"/>
      <p:bldP spid="317" grpId="2" animBg="1"/>
      <p:bldP spid="319" grpId="0" animBg="1"/>
      <p:bldP spid="319" grpId="1" animBg="1"/>
      <p:bldP spid="322" grpId="0" animBg="1"/>
      <p:bldP spid="322" grpId="1" animBg="1"/>
      <p:bldP spid="324" grpId="0" animBg="1"/>
      <p:bldP spid="324" grpId="1" animBg="1"/>
      <p:bldP spid="732" grpId="0" animBg="1"/>
      <p:bldP spid="733" grpId="0" animBg="1"/>
      <p:bldP spid="740" grpId="0" animBg="1"/>
      <p:bldP spid="740" grpId="1" animBg="1"/>
      <p:bldP spid="741" grpId="0" animBg="1"/>
      <p:bldP spid="741" grpId="1" animBg="1"/>
      <p:bldP spid="747" grpId="0" animBg="1"/>
      <p:bldP spid="748" grpId="0" animBg="1"/>
      <p:bldP spid="731" grpId="0" animBg="1"/>
      <p:bldP spid="325" grpId="0" animBg="1"/>
      <p:bldP spid="327" grpId="0" animBg="1"/>
      <p:bldP spid="327" grpId="1" animBg="1"/>
      <p:bldP spid="328" grpId="0" animBg="1"/>
      <p:bldP spid="32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0E9ECA4C-6CAF-45AD-8A17-12DC81E9F71C}"/>
              </a:ext>
            </a:extLst>
          </p:cNvPr>
          <p:cNvGrpSpPr/>
          <p:nvPr/>
        </p:nvGrpSpPr>
        <p:grpSpPr>
          <a:xfrm>
            <a:off x="5459515" y="3307596"/>
            <a:ext cx="5557756" cy="1250813"/>
            <a:chOff x="1763047" y="2900499"/>
            <a:chExt cx="5557756" cy="1250813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11D543B-1510-41FE-B13A-B87941F8DB31}"/>
                </a:ext>
              </a:extLst>
            </p:cNvPr>
            <p:cNvSpPr/>
            <p:nvPr/>
          </p:nvSpPr>
          <p:spPr bwMode="auto">
            <a:xfrm>
              <a:off x="1763047" y="2900499"/>
              <a:ext cx="5557756" cy="125081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8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C72F38C-0163-4DE2-A360-B93833BCE29B}"/>
                </a:ext>
              </a:extLst>
            </p:cNvPr>
            <p:cNvSpPr/>
            <p:nvPr/>
          </p:nvSpPr>
          <p:spPr bwMode="auto">
            <a:xfrm>
              <a:off x="1837982" y="2931370"/>
              <a:ext cx="787963" cy="854982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3" tIns="44821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08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76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Tag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548015C-D230-4E78-80FE-E09337C930AB}"/>
                </a:ext>
              </a:extLst>
            </p:cNvPr>
            <p:cNvSpPr/>
            <p:nvPr/>
          </p:nvSpPr>
          <p:spPr bwMode="auto">
            <a:xfrm>
              <a:off x="1842652" y="3838464"/>
              <a:ext cx="787963" cy="250252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08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76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Digest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9ECE306-FE73-4B38-8A04-558BEA1EDCF4}"/>
              </a:ext>
            </a:extLst>
          </p:cNvPr>
          <p:cNvGrpSpPr/>
          <p:nvPr/>
        </p:nvGrpSpPr>
        <p:grpSpPr>
          <a:xfrm>
            <a:off x="5459515" y="1862972"/>
            <a:ext cx="4930571" cy="1250813"/>
            <a:chOff x="1763047" y="1455876"/>
            <a:chExt cx="4930570" cy="12508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8936A4C-17C4-4519-83CC-9911377581AB}"/>
                </a:ext>
              </a:extLst>
            </p:cNvPr>
            <p:cNvSpPr/>
            <p:nvPr/>
          </p:nvSpPr>
          <p:spPr bwMode="auto">
            <a:xfrm>
              <a:off x="1763047" y="1455876"/>
              <a:ext cx="4930570" cy="125081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8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4DC49A7-AE75-4ED0-98E8-6C8F4854E813}"/>
                </a:ext>
              </a:extLst>
            </p:cNvPr>
            <p:cNvSpPr/>
            <p:nvPr/>
          </p:nvSpPr>
          <p:spPr bwMode="auto">
            <a:xfrm>
              <a:off x="1837982" y="1486746"/>
              <a:ext cx="787963" cy="854982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3" tIns="44821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08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76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Tag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89CA2CA-6999-425E-942F-25CA33583D7E}"/>
                </a:ext>
              </a:extLst>
            </p:cNvPr>
            <p:cNvSpPr/>
            <p:nvPr/>
          </p:nvSpPr>
          <p:spPr bwMode="auto">
            <a:xfrm>
              <a:off x="1842652" y="2393841"/>
              <a:ext cx="787963" cy="250252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08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76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Digest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84F1A66-EAD9-49D9-A014-4B0F68750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Tagging Techniques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47414D-2557-400D-B8AB-A4FFFD5F970B}"/>
              </a:ext>
            </a:extLst>
          </p:cNvPr>
          <p:cNvSpPr/>
          <p:nvPr/>
        </p:nvSpPr>
        <p:spPr bwMode="auto">
          <a:xfrm>
            <a:off x="7754774" y="2498573"/>
            <a:ext cx="597617" cy="250252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:1.2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D65B15-B0E0-4EC0-9821-18495583AF8F}"/>
              </a:ext>
            </a:extLst>
          </p:cNvPr>
          <p:cNvSpPr/>
          <p:nvPr/>
        </p:nvSpPr>
        <p:spPr bwMode="auto">
          <a:xfrm>
            <a:off x="6440975" y="2196207"/>
            <a:ext cx="597619" cy="250252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:1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4C4910-EEFC-4723-801B-AA7CAD4F68D8}"/>
              </a:ext>
            </a:extLst>
          </p:cNvPr>
          <p:cNvSpPr/>
          <p:nvPr/>
        </p:nvSpPr>
        <p:spPr bwMode="auto">
          <a:xfrm>
            <a:off x="6442633" y="2498573"/>
            <a:ext cx="597619" cy="250252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:1.0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5B4D30-0EC8-4937-8CA7-3B25B2F829FB}"/>
              </a:ext>
            </a:extLst>
          </p:cNvPr>
          <p:cNvSpPr/>
          <p:nvPr/>
        </p:nvSpPr>
        <p:spPr bwMode="auto">
          <a:xfrm>
            <a:off x="6448270" y="2800938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91efj6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895457-E276-4D1C-99B7-EE756373011F}"/>
              </a:ext>
            </a:extLst>
          </p:cNvPr>
          <p:cNvSpPr/>
          <p:nvPr/>
        </p:nvSpPr>
        <p:spPr bwMode="auto">
          <a:xfrm>
            <a:off x="7101522" y="2800938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u82lq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886CAE-4968-48E0-AB89-F6707339C53E}"/>
              </a:ext>
            </a:extLst>
          </p:cNvPr>
          <p:cNvSpPr/>
          <p:nvPr/>
        </p:nvSpPr>
        <p:spPr bwMode="auto">
          <a:xfrm>
            <a:off x="7754774" y="2800938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2re7f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500449-42AA-46F8-A263-7A5782BA6A79}"/>
              </a:ext>
            </a:extLst>
          </p:cNvPr>
          <p:cNvSpPr/>
          <p:nvPr/>
        </p:nvSpPr>
        <p:spPr bwMode="auto">
          <a:xfrm>
            <a:off x="9061278" y="2800938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1n4ef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20307E-5C83-45DD-B520-C83A8304CD72}"/>
              </a:ext>
            </a:extLst>
          </p:cNvPr>
          <p:cNvSpPr/>
          <p:nvPr/>
        </p:nvSpPr>
        <p:spPr bwMode="auto">
          <a:xfrm>
            <a:off x="8408026" y="2800938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3rpn1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0121FC-6693-4A0C-92FB-DA3863460D70}"/>
              </a:ext>
            </a:extLst>
          </p:cNvPr>
          <p:cNvSpPr/>
          <p:nvPr/>
        </p:nvSpPr>
        <p:spPr bwMode="auto">
          <a:xfrm>
            <a:off x="7096853" y="2498573"/>
            <a:ext cx="597617" cy="250252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:1.1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A38A66-A238-4D8C-9A34-397BAF86A9F8}"/>
              </a:ext>
            </a:extLst>
          </p:cNvPr>
          <p:cNvSpPr/>
          <p:nvPr/>
        </p:nvSpPr>
        <p:spPr bwMode="auto">
          <a:xfrm>
            <a:off x="9714530" y="2800938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5wd1k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7BC9B9-FA58-432A-A722-39A84BFF2365}"/>
              </a:ext>
            </a:extLst>
          </p:cNvPr>
          <p:cNvSpPr/>
          <p:nvPr/>
        </p:nvSpPr>
        <p:spPr bwMode="auto">
          <a:xfrm>
            <a:off x="9056609" y="2498573"/>
            <a:ext cx="597617" cy="250252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:2.1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54152B3-8CB1-4638-9748-398CB1B79876}"/>
              </a:ext>
            </a:extLst>
          </p:cNvPr>
          <p:cNvSpPr/>
          <p:nvPr/>
        </p:nvSpPr>
        <p:spPr bwMode="auto">
          <a:xfrm>
            <a:off x="8408026" y="2498573"/>
            <a:ext cx="597617" cy="250252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:2.0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897A92B-2FCD-46EA-AA08-216863055FC2}"/>
              </a:ext>
            </a:extLst>
          </p:cNvPr>
          <p:cNvSpPr/>
          <p:nvPr/>
        </p:nvSpPr>
        <p:spPr bwMode="auto">
          <a:xfrm>
            <a:off x="8415530" y="2196207"/>
            <a:ext cx="597617" cy="250252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:2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3E4091-718A-4405-B6FA-38EE7BD85ED2}"/>
              </a:ext>
            </a:extLst>
          </p:cNvPr>
          <p:cNvSpPr/>
          <p:nvPr/>
        </p:nvSpPr>
        <p:spPr bwMode="auto">
          <a:xfrm>
            <a:off x="9714530" y="2498573"/>
            <a:ext cx="597617" cy="250252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F6B5F85-D393-466C-9854-216FB6C57483}"/>
              </a:ext>
            </a:extLst>
          </p:cNvPr>
          <p:cNvSpPr/>
          <p:nvPr/>
        </p:nvSpPr>
        <p:spPr bwMode="auto">
          <a:xfrm>
            <a:off x="9714530" y="2196207"/>
            <a:ext cx="597617" cy="250252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:3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06E0BD-B958-4978-9ECC-318C568466E2}"/>
              </a:ext>
            </a:extLst>
          </p:cNvPr>
          <p:cNvSpPr/>
          <p:nvPr/>
        </p:nvSpPr>
        <p:spPr bwMode="auto">
          <a:xfrm>
            <a:off x="6440973" y="1892847"/>
            <a:ext cx="597619" cy="250252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:latest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41C5259-2B41-43B8-B525-062422056E21}"/>
              </a:ext>
            </a:extLst>
          </p:cNvPr>
          <p:cNvSpPr/>
          <p:nvPr/>
        </p:nvSpPr>
        <p:spPr bwMode="auto">
          <a:xfrm>
            <a:off x="6440975" y="3640831"/>
            <a:ext cx="597619" cy="250252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:1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F94DBB4-51DC-408F-92D1-DCBF5FB0662B}"/>
              </a:ext>
            </a:extLst>
          </p:cNvPr>
          <p:cNvSpPr/>
          <p:nvPr/>
        </p:nvSpPr>
        <p:spPr bwMode="auto">
          <a:xfrm>
            <a:off x="6442633" y="3943195"/>
            <a:ext cx="597619" cy="250252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:1.0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CD98E6F-2727-44B4-AFA3-5B52E470F0B2}"/>
              </a:ext>
            </a:extLst>
          </p:cNvPr>
          <p:cNvSpPr/>
          <p:nvPr/>
        </p:nvSpPr>
        <p:spPr bwMode="auto">
          <a:xfrm>
            <a:off x="6448270" y="4245561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91efj6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A0C5F32-942D-4139-B34A-D7264DD2482A}"/>
              </a:ext>
            </a:extLst>
          </p:cNvPr>
          <p:cNvSpPr/>
          <p:nvPr/>
        </p:nvSpPr>
        <p:spPr bwMode="auto">
          <a:xfrm>
            <a:off x="7101522" y="4245561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u82lq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A83D435-EA27-4E52-A37A-6C2F6744D2B6}"/>
              </a:ext>
            </a:extLst>
          </p:cNvPr>
          <p:cNvSpPr/>
          <p:nvPr/>
        </p:nvSpPr>
        <p:spPr bwMode="auto">
          <a:xfrm>
            <a:off x="7754774" y="4245561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e8s1f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C8E12EB-2070-428E-86DE-D0D88A6E0B5A}"/>
              </a:ext>
            </a:extLst>
          </p:cNvPr>
          <p:cNvSpPr/>
          <p:nvPr/>
        </p:nvSpPr>
        <p:spPr bwMode="auto">
          <a:xfrm>
            <a:off x="9061278" y="4245561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2re7f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0988497-130B-48C9-AF57-59CC49B03110}"/>
              </a:ext>
            </a:extLst>
          </p:cNvPr>
          <p:cNvSpPr/>
          <p:nvPr/>
        </p:nvSpPr>
        <p:spPr bwMode="auto">
          <a:xfrm>
            <a:off x="8408026" y="4245561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1n4ef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18EC467-BB28-4BE5-80E6-69EAE31E283B}"/>
              </a:ext>
            </a:extLst>
          </p:cNvPr>
          <p:cNvSpPr/>
          <p:nvPr/>
        </p:nvSpPr>
        <p:spPr bwMode="auto">
          <a:xfrm>
            <a:off x="7096853" y="3943195"/>
            <a:ext cx="597617" cy="250252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:1.1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FB2EE9B-6578-478A-8CD7-88BCBAC22E54}"/>
              </a:ext>
            </a:extLst>
          </p:cNvPr>
          <p:cNvSpPr/>
          <p:nvPr/>
        </p:nvSpPr>
        <p:spPr bwMode="auto">
          <a:xfrm>
            <a:off x="9714530" y="4245561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3rpn1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F91FB6B-A802-4CFE-8D3D-2941EFAB7FAE}"/>
              </a:ext>
            </a:extLst>
          </p:cNvPr>
          <p:cNvSpPr/>
          <p:nvPr/>
        </p:nvSpPr>
        <p:spPr bwMode="auto">
          <a:xfrm>
            <a:off x="9056609" y="3943195"/>
            <a:ext cx="597617" cy="250252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:1.2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159FB53-9EBB-4C94-825D-8BE9BA24F06B}"/>
              </a:ext>
            </a:extLst>
          </p:cNvPr>
          <p:cNvSpPr/>
          <p:nvPr/>
        </p:nvSpPr>
        <p:spPr bwMode="auto">
          <a:xfrm>
            <a:off x="9714530" y="3640831"/>
            <a:ext cx="597617" cy="250252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:2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1A7B8EA-3D15-4957-ABAA-071BF4ABA5C2}"/>
              </a:ext>
            </a:extLst>
          </p:cNvPr>
          <p:cNvSpPr/>
          <p:nvPr/>
        </p:nvSpPr>
        <p:spPr bwMode="auto">
          <a:xfrm>
            <a:off x="6440973" y="3337471"/>
            <a:ext cx="597619" cy="250252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:latest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84DC5FF-8B26-4080-BE17-F9F3B3633E42}"/>
              </a:ext>
            </a:extLst>
          </p:cNvPr>
          <p:cNvSpPr/>
          <p:nvPr/>
        </p:nvSpPr>
        <p:spPr bwMode="auto">
          <a:xfrm>
            <a:off x="10367782" y="4245561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28efq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257170B-1CC3-4D2E-B000-0C561093FDE9}"/>
              </a:ext>
            </a:extLst>
          </p:cNvPr>
          <p:cNvSpPr/>
          <p:nvPr/>
        </p:nvSpPr>
        <p:spPr bwMode="auto">
          <a:xfrm>
            <a:off x="9714530" y="3940526"/>
            <a:ext cx="597617" cy="250252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:2.0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7131EBF-5974-409C-93B6-888E163C17F4}"/>
              </a:ext>
            </a:extLst>
          </p:cNvPr>
          <p:cNvGrpSpPr/>
          <p:nvPr/>
        </p:nvGrpSpPr>
        <p:grpSpPr>
          <a:xfrm>
            <a:off x="5470199" y="5297155"/>
            <a:ext cx="5557756" cy="663577"/>
            <a:chOff x="1773730" y="5026680"/>
            <a:chExt cx="5557756" cy="663577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7EA4689-4499-4D35-8D7D-41D366618CC2}"/>
                </a:ext>
              </a:extLst>
            </p:cNvPr>
            <p:cNvSpPr/>
            <p:nvPr/>
          </p:nvSpPr>
          <p:spPr bwMode="auto">
            <a:xfrm>
              <a:off x="1773730" y="5026680"/>
              <a:ext cx="5557756" cy="6635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8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83ADC43-A356-43B1-AFA4-15E22A0F211E}"/>
                </a:ext>
              </a:extLst>
            </p:cNvPr>
            <p:cNvSpPr/>
            <p:nvPr/>
          </p:nvSpPr>
          <p:spPr bwMode="auto">
            <a:xfrm>
              <a:off x="1848665" y="5073710"/>
              <a:ext cx="787963" cy="251588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3" tIns="44821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08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76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Tag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342D21C-71B7-49C3-96C7-00AA3C375C88}"/>
                </a:ext>
              </a:extLst>
            </p:cNvPr>
            <p:cNvSpPr/>
            <p:nvPr/>
          </p:nvSpPr>
          <p:spPr bwMode="auto">
            <a:xfrm>
              <a:off x="1853335" y="5377410"/>
              <a:ext cx="787963" cy="250252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08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76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Digest</a:t>
              </a:r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78664EF9-B149-424C-A4D5-A6C5B1B1D843}"/>
              </a:ext>
            </a:extLst>
          </p:cNvPr>
          <p:cNvSpPr/>
          <p:nvPr/>
        </p:nvSpPr>
        <p:spPr bwMode="auto">
          <a:xfrm>
            <a:off x="6453316" y="5344185"/>
            <a:ext cx="597619" cy="250252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:12204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4F99AE2-D9F6-4FC8-9B4F-3168E2412190}"/>
              </a:ext>
            </a:extLst>
          </p:cNvPr>
          <p:cNvSpPr/>
          <p:nvPr/>
        </p:nvSpPr>
        <p:spPr bwMode="auto">
          <a:xfrm>
            <a:off x="6458953" y="5647885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91efj6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9269FC5-7B65-421C-8518-E55C867F5667}"/>
              </a:ext>
            </a:extLst>
          </p:cNvPr>
          <p:cNvSpPr/>
          <p:nvPr/>
        </p:nvSpPr>
        <p:spPr bwMode="auto">
          <a:xfrm>
            <a:off x="7096853" y="5647885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u82lq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5D21C8D-57E1-4F69-A922-30F48E9B05BE}"/>
              </a:ext>
            </a:extLst>
          </p:cNvPr>
          <p:cNvSpPr/>
          <p:nvPr/>
        </p:nvSpPr>
        <p:spPr bwMode="auto">
          <a:xfrm>
            <a:off x="7765457" y="5647885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e8s1f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3A1327C-1013-4A0F-B9C2-F51EDDC398FB}"/>
              </a:ext>
            </a:extLst>
          </p:cNvPr>
          <p:cNvSpPr/>
          <p:nvPr/>
        </p:nvSpPr>
        <p:spPr bwMode="auto">
          <a:xfrm>
            <a:off x="9071961" y="5647885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2re7f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6134F77-0B31-4F15-9DC3-386379A9FC87}"/>
              </a:ext>
            </a:extLst>
          </p:cNvPr>
          <p:cNvSpPr/>
          <p:nvPr/>
        </p:nvSpPr>
        <p:spPr bwMode="auto">
          <a:xfrm>
            <a:off x="8418709" y="5647885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1n4ef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3CC654C-2DF0-49D2-B9F1-59B01DE39688}"/>
              </a:ext>
            </a:extLst>
          </p:cNvPr>
          <p:cNvSpPr/>
          <p:nvPr/>
        </p:nvSpPr>
        <p:spPr bwMode="auto">
          <a:xfrm>
            <a:off x="7092182" y="5344185"/>
            <a:ext cx="597617" cy="250252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:12328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555F067-C328-4DE9-8A43-FFE13E33AB51}"/>
              </a:ext>
            </a:extLst>
          </p:cNvPr>
          <p:cNvSpPr/>
          <p:nvPr/>
        </p:nvSpPr>
        <p:spPr bwMode="auto">
          <a:xfrm>
            <a:off x="9725213" y="5647885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3rpn1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3CA7A5C-7335-449F-AF45-876F9A39390D}"/>
              </a:ext>
            </a:extLst>
          </p:cNvPr>
          <p:cNvSpPr/>
          <p:nvPr/>
        </p:nvSpPr>
        <p:spPr bwMode="auto">
          <a:xfrm>
            <a:off x="9067292" y="5344185"/>
            <a:ext cx="597617" cy="250252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:35091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96AC813-C676-4F7B-AD67-23148D01E3C1}"/>
              </a:ext>
            </a:extLst>
          </p:cNvPr>
          <p:cNvSpPr/>
          <p:nvPr/>
        </p:nvSpPr>
        <p:spPr bwMode="auto">
          <a:xfrm>
            <a:off x="10378465" y="5647885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28efq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FD73BE0-DBBD-402D-9114-4C956971655E}"/>
              </a:ext>
            </a:extLst>
          </p:cNvPr>
          <p:cNvSpPr/>
          <p:nvPr/>
        </p:nvSpPr>
        <p:spPr bwMode="auto">
          <a:xfrm>
            <a:off x="9725213" y="5344185"/>
            <a:ext cx="597617" cy="250252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:4201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08B06E6-0F7A-41E5-A265-FE0BBF783333}"/>
              </a:ext>
            </a:extLst>
          </p:cNvPr>
          <p:cNvSpPr/>
          <p:nvPr/>
        </p:nvSpPr>
        <p:spPr bwMode="auto">
          <a:xfrm>
            <a:off x="7764549" y="5344185"/>
            <a:ext cx="597617" cy="250252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:12401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5594183-60B0-4040-9D98-42F5D4B1DC45}"/>
              </a:ext>
            </a:extLst>
          </p:cNvPr>
          <p:cNvSpPr/>
          <p:nvPr/>
        </p:nvSpPr>
        <p:spPr bwMode="auto">
          <a:xfrm>
            <a:off x="8422472" y="5344185"/>
            <a:ext cx="597617" cy="250252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:33810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0AED842-FC89-41D4-A430-0FBEF6E0EA38}"/>
              </a:ext>
            </a:extLst>
          </p:cNvPr>
          <p:cNvSpPr/>
          <p:nvPr/>
        </p:nvSpPr>
        <p:spPr bwMode="auto">
          <a:xfrm>
            <a:off x="10383145" y="5344185"/>
            <a:ext cx="597617" cy="250252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:50201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C63442-8403-4D04-82C8-CB4FE69876C8}"/>
              </a:ext>
            </a:extLst>
          </p:cNvPr>
          <p:cNvSpPr txBox="1"/>
          <p:nvPr/>
        </p:nvSpPr>
        <p:spPr>
          <a:xfrm>
            <a:off x="2065987" y="1864814"/>
            <a:ext cx="3377044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Stable Tags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A824CA4-0B68-409E-9B57-C099DDC78FF0}"/>
              </a:ext>
            </a:extLst>
          </p:cNvPr>
          <p:cNvSpPr txBox="1"/>
          <p:nvPr/>
        </p:nvSpPr>
        <p:spPr>
          <a:xfrm>
            <a:off x="2058367" y="3307596"/>
            <a:ext cx="3377044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Servicing</a:t>
            </a:r>
            <a:br>
              <a:rPr lang="en-U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Stable Tags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7ED448D-FE4D-4215-9424-4720FFE1D154}"/>
              </a:ext>
            </a:extLst>
          </p:cNvPr>
          <p:cNvSpPr txBox="1"/>
          <p:nvPr/>
        </p:nvSpPr>
        <p:spPr>
          <a:xfrm>
            <a:off x="1420151" y="5297154"/>
            <a:ext cx="401526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Unique Tagging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FC3F85-E6DD-485C-855A-DC55B9BA453A}"/>
              </a:ext>
            </a:extLst>
          </p:cNvPr>
          <p:cNvSpPr/>
          <p:nvPr/>
        </p:nvSpPr>
        <p:spPr bwMode="auto">
          <a:xfrm>
            <a:off x="358140" y="1676400"/>
            <a:ext cx="11018520" cy="2985156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tx1"/>
                </a:solidFill>
                <a:cs typeface="Segoe UI" pitchFamily="34" charset="0"/>
              </a:rPr>
              <a:t>Base Images</a:t>
            </a:r>
          </a:p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Segoe UI" pitchFamily="34" charset="0"/>
              </a:rPr>
              <a:t>FROM …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268E0AF-3F5A-4C10-871C-E085CAE33D99}"/>
              </a:ext>
            </a:extLst>
          </p:cNvPr>
          <p:cNvSpPr/>
          <p:nvPr/>
        </p:nvSpPr>
        <p:spPr bwMode="auto">
          <a:xfrm>
            <a:off x="358140" y="4752220"/>
            <a:ext cx="11018520" cy="1368434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tx1"/>
                </a:solidFill>
                <a:cs typeface="Segoe UI" pitchFamily="34" charset="0"/>
              </a:rPr>
              <a:t>Deployed Images</a:t>
            </a:r>
          </a:p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Segoe UI" pitchFamily="34" charset="0"/>
              </a:rPr>
              <a:t>docker run …</a:t>
            </a:r>
          </a:p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schemeClr val="tx1"/>
              </a:solidFill>
              <a:cs typeface="Segoe UI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8074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2264">
        <p:fade/>
      </p:transition>
    </mc:Choice>
    <mc:Fallback>
      <p:transition spd="med" advTm="522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46914E-7 L 0.05434 0.00031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19753E-6 L 0.05451 4.19753E-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451 -0.00031 L 0.10781 0.00092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" y="62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434 0.00031 L 0.10781 -0.00031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4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781 0.00092 L 0.16059 4.19753E-6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9" y="-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46914E-7 L 0.05295 0.00031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9" y="0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059 4.19753E-6 L 0.21475 4.19753E-6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475 4.19753E-6 L 0.26892 0.0003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2" presetClass="entr" presetSubtype="8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2" presetClass="entr" presetSubtype="8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07407E-6 L 0.05434 0.00031 " pathEditMode="relative" rAng="0" ptsTypes="AA">
                                      <p:cBhvr>
                                        <p:cTn id="14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0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7284E-6 L 0.05451 1.7284E-6 " pathEditMode="relative" rAng="0" ptsTypes="AA">
                                      <p:cBhvr>
                                        <p:cTn id="147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00"/>
                            </p:stCondLst>
                            <p:childTnLst>
                              <p:par>
                                <p:cTn id="15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23457E-7 L 0.05451 0.00031 " pathEditMode="relative" rAng="0" ptsTypes="AA">
                                      <p:cBhvr>
                                        <p:cTn id="156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6" y="0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434 0.00031 L 0.10781 -0.0003 " pathEditMode="relative" rAng="0" ptsTypes="AA">
                                      <p:cBhvr>
                                        <p:cTn id="15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4" y="-31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451 -0.00031 L 0.10781 0.00092 " pathEditMode="relative" rAng="0" ptsTypes="AA">
                                      <p:cBhvr>
                                        <p:cTn id="160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451 0.00031 L 0.10746 1.23457E-7 " pathEditMode="relative" rAng="0" ptsTypes="AA">
                                      <p:cBhvr>
                                        <p:cTn id="169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9" y="-31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781 -0.0003 L 0.1618 -4.07407E-6 " pathEditMode="relative" rAng="0" ptsTypes="AA">
                                      <p:cBhvr>
                                        <p:cTn id="171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1" y="0"/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781 0.00092 L 0.16059 1.7284E-6 " pathEditMode="relative" rAng="0" ptsTypes="AA">
                                      <p:cBhvr>
                                        <p:cTn id="173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9" y="-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500"/>
                            </p:stCondLst>
                            <p:childTnLst>
                              <p:par>
                                <p:cTn id="185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18 -4.07407E-6 L 0.21406 -4.07407E-6 " pathEditMode="relative" rAng="0" ptsTypes="AA">
                                      <p:cBhvr>
                                        <p:cTn id="18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4" y="0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059 1.7284E-6 L 0.21475 1.7284E-6 " pathEditMode="relative" rAng="0" ptsTypes="AA">
                                      <p:cBhvr>
                                        <p:cTn id="188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500"/>
                            </p:stCondLst>
                            <p:childTnLst>
                              <p:par>
                                <p:cTn id="204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475 1.7284E-6 L 0.26892 0.00031 " pathEditMode="relative" rAng="0" ptsTypes="AA">
                                      <p:cBhvr>
                                        <p:cTn id="205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500"/>
                            </p:stCondLst>
                            <p:childTnLst>
                              <p:par>
                                <p:cTn id="21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0.05296 0.00031 " pathEditMode="relative" rAng="0" ptsTypes="AA">
                                      <p:cBhvr>
                                        <p:cTn id="214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9" y="0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23457E-6 L 0.05348 -1.23457E-6 " pathEditMode="relative" rAng="0" ptsTypes="AA">
                                      <p:cBhvr>
                                        <p:cTn id="216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4" y="0"/>
                                    </p:animMotion>
                                  </p:childTnLst>
                                </p:cTn>
                              </p:par>
                              <p:par>
                                <p:cTn id="217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892 0.00031 L 0.32222 1.7284E-6 " pathEditMode="relative" rAng="0" ptsTypes="AA">
                                      <p:cBhvr>
                                        <p:cTn id="218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1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5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1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5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5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1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5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1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5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7" grpId="1" animBg="1"/>
      <p:bldP spid="7" grpId="2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19" grpId="1" animBg="1"/>
      <p:bldP spid="20" grpId="0" animBg="1"/>
      <p:bldP spid="21" grpId="0" animBg="1"/>
      <p:bldP spid="22" grpId="0" animBg="1"/>
      <p:bldP spid="22" grpId="1" animBg="1"/>
      <p:bldP spid="22" grpId="2" animBg="1"/>
      <p:bldP spid="22" grpId="3" animBg="1"/>
      <p:bldP spid="22" grpId="4" animBg="1"/>
      <p:bldP spid="22" grpId="5" animBg="1"/>
      <p:bldP spid="58" grpId="0" animBg="1"/>
      <p:bldP spid="58" grpId="1" animBg="1"/>
      <p:bldP spid="58" grpId="2" animBg="1"/>
      <p:bldP spid="58" grpId="3" animBg="1"/>
      <p:bldP spid="58" grpId="4" animBg="1"/>
      <p:bldP spid="59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6" grpId="1" animBg="1"/>
      <p:bldP spid="66" grpId="2" animBg="1"/>
      <p:bldP spid="67" grpId="0" animBg="1"/>
      <p:bldP spid="68" grpId="0" animBg="1"/>
      <p:bldP spid="69" grpId="0" animBg="1"/>
      <p:bldP spid="69" grpId="1" animBg="1"/>
      <p:bldP spid="70" grpId="0" animBg="1"/>
      <p:bldP spid="70" grpId="1" animBg="1"/>
      <p:bldP spid="70" grpId="2" animBg="1"/>
      <p:bldP spid="70" grpId="3" animBg="1"/>
      <p:bldP spid="70" grpId="4" animBg="1"/>
      <p:bldP spid="70" grpId="5" animBg="1"/>
      <p:bldP spid="70" grpId="6" animBg="1"/>
      <p:bldP spid="71" grpId="0" animBg="1"/>
      <p:bldP spid="72" grpId="0" animBg="1"/>
      <p:bldP spid="72" grpId="1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3" grpId="0"/>
      <p:bldP spid="73" grpId="0"/>
      <p:bldP spid="74" grpId="0"/>
      <p:bldP spid="23" grpId="0" animBg="1"/>
      <p:bldP spid="8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F3BE66-B261-4299-BBE3-AE7ECDA77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ACR Geo-replication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5B65E76-DBA5-4A1A-A2F5-988C7B512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81" y="142575"/>
            <a:ext cx="2016670" cy="20166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DF92B5-BFB5-4DE7-9E77-C6F9D7DE2848}"/>
              </a:ext>
            </a:extLst>
          </p:cNvPr>
          <p:cNvSpPr txBox="1"/>
          <p:nvPr/>
        </p:nvSpPr>
        <p:spPr>
          <a:xfrm>
            <a:off x="7280724" y="3109447"/>
            <a:ext cx="4641211" cy="2026757"/>
          </a:xfrm>
          <a:prstGeom prst="rect">
            <a:avLst/>
          </a:prstGeom>
          <a:noFill/>
        </p:spPr>
        <p:txBody>
          <a:bodyPr wrap="square" lIns="179259" tIns="143407" rIns="179259" bIns="143407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3136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Mange your global/local deployments as one resource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4B572D2-DFC9-4E95-A9DB-18AD3E3100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86098" y="366650"/>
            <a:ext cx="1767933" cy="17679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B7EF78-74A0-4815-AFF5-90C6C961B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80" y="3257637"/>
            <a:ext cx="6955410" cy="35993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061C463-A297-4ACE-88D3-CA28421280A6}"/>
              </a:ext>
            </a:extLst>
          </p:cNvPr>
          <p:cNvSpPr/>
          <p:nvPr/>
        </p:nvSpPr>
        <p:spPr>
          <a:xfrm>
            <a:off x="7739213" y="6129331"/>
            <a:ext cx="3632403" cy="3692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67"/>
            <a:r>
              <a:rPr lang="en-US" sz="1765" dirty="0">
                <a:solidFill>
                  <a:srgbClr val="FFFFFF"/>
                </a:solidFill>
                <a:latin typeface="Segoe UI"/>
              </a:rPr>
              <a:t>http://aka.ms/acr/geo-replication </a:t>
            </a:r>
          </a:p>
        </p:txBody>
      </p:sp>
    </p:spTree>
    <p:extLst>
      <p:ext uri="{BB962C8B-B14F-4D97-AF65-F5344CB8AC3E}">
        <p14:creationId xmlns:p14="http://schemas.microsoft.com/office/powerpoint/2010/main" val="2566678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517">
        <p:fade/>
      </p:transition>
    </mc:Choice>
    <mc:Fallback>
      <p:transition spd="med" advTm="2517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83141D4A-8F2E-4018-81CB-854996928A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8022" b="36775"/>
          <a:stretch/>
        </p:blipFill>
        <p:spPr>
          <a:xfrm>
            <a:off x="866" y="-604339"/>
            <a:ext cx="12190271" cy="74613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A92A098-D7E5-4B3D-B18E-6D5C6D87A1C6}"/>
              </a:ext>
            </a:extLst>
          </p:cNvPr>
          <p:cNvSpPr/>
          <p:nvPr/>
        </p:nvSpPr>
        <p:spPr bwMode="auto">
          <a:xfrm>
            <a:off x="124868" y="487627"/>
            <a:ext cx="6183580" cy="511055"/>
          </a:xfrm>
          <a:prstGeom prst="rect">
            <a:avLst/>
          </a:prstGeom>
          <a:solidFill>
            <a:srgbClr val="0000FF">
              <a:alpha val="30196"/>
            </a:srgbClr>
          </a:solidFill>
        </p:spPr>
        <p:txBody>
          <a:bodyPr wrap="square" lIns="179259" tIns="143407" rIns="179259" bIns="143407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1567" b="1" dirty="0" err="1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8795287-D7DA-496B-94F1-833F3F65F26C}"/>
              </a:ext>
            </a:extLst>
          </p:cNvPr>
          <p:cNvGrpSpPr/>
          <p:nvPr/>
        </p:nvGrpSpPr>
        <p:grpSpPr>
          <a:xfrm>
            <a:off x="4877077" y="4314372"/>
            <a:ext cx="1262593" cy="204380"/>
            <a:chOff x="2916236" y="2735644"/>
            <a:chExt cx="782639" cy="12668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21D5B39-B89E-405C-9696-34B591B65295}"/>
                </a:ext>
              </a:extLst>
            </p:cNvPr>
            <p:cNvSpPr/>
            <p:nvPr/>
          </p:nvSpPr>
          <p:spPr bwMode="auto">
            <a:xfrm>
              <a:off x="2916236" y="2754380"/>
              <a:ext cx="107952" cy="107952"/>
            </a:xfrm>
            <a:prstGeom prst="ellipse">
              <a:avLst/>
            </a:prstGeom>
            <a:solidFill>
              <a:srgbClr val="93D74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1A0C9B-FDA1-499C-A9BC-4B753DCDA6CB}"/>
                </a:ext>
              </a:extLst>
            </p:cNvPr>
            <p:cNvSpPr txBox="1"/>
            <p:nvPr/>
          </p:nvSpPr>
          <p:spPr>
            <a:xfrm>
              <a:off x="3187699" y="2735644"/>
              <a:ext cx="511176" cy="882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1028" dirty="0">
                  <a:solidFill>
                    <a:srgbClr val="81828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East US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280592-7955-43F2-BB90-08137FF07F6D}"/>
                </a:ext>
              </a:extLst>
            </p:cNvPr>
            <p:cNvCxnSpPr>
              <a:cxnSpLocks/>
            </p:cNvCxnSpPr>
            <p:nvPr/>
          </p:nvCxnSpPr>
          <p:spPr>
            <a:xfrm>
              <a:off x="3024188" y="2808356"/>
              <a:ext cx="146049" cy="0"/>
            </a:xfrm>
            <a:prstGeom prst="line">
              <a:avLst/>
            </a:prstGeom>
            <a:ln>
              <a:solidFill>
                <a:srgbClr val="818282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F8A5F94-EAD3-411A-A7FB-316380EE9DAB}"/>
              </a:ext>
            </a:extLst>
          </p:cNvPr>
          <p:cNvGrpSpPr/>
          <p:nvPr/>
        </p:nvGrpSpPr>
        <p:grpSpPr>
          <a:xfrm>
            <a:off x="1725723" y="4149347"/>
            <a:ext cx="1153750" cy="204380"/>
            <a:chOff x="962818" y="2633350"/>
            <a:chExt cx="715171" cy="12668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4141661-F90A-4110-BCED-CA743FBCFA80}"/>
                </a:ext>
              </a:extLst>
            </p:cNvPr>
            <p:cNvSpPr/>
            <p:nvPr/>
          </p:nvSpPr>
          <p:spPr bwMode="auto">
            <a:xfrm>
              <a:off x="1570037" y="2652086"/>
              <a:ext cx="107952" cy="107952"/>
            </a:xfrm>
            <a:prstGeom prst="ellipse">
              <a:avLst/>
            </a:prstGeom>
            <a:solidFill>
              <a:srgbClr val="93D74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8B6A31-C4F4-4720-8C0A-D7166416D78B}"/>
                </a:ext>
              </a:extLst>
            </p:cNvPr>
            <p:cNvSpPr txBox="1"/>
            <p:nvPr/>
          </p:nvSpPr>
          <p:spPr>
            <a:xfrm>
              <a:off x="962818" y="2633350"/>
              <a:ext cx="511176" cy="882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1028" dirty="0">
                  <a:solidFill>
                    <a:srgbClr val="81828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West US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8297588-F525-4E2C-B576-BF9725AD819D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>
              <a:off x="1417637" y="2706062"/>
              <a:ext cx="152400" cy="0"/>
            </a:xfrm>
            <a:prstGeom prst="line">
              <a:avLst/>
            </a:prstGeom>
            <a:ln>
              <a:solidFill>
                <a:srgbClr val="818282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D25872B-5ED9-438B-A4F7-E4C058F0D825}"/>
              </a:ext>
            </a:extLst>
          </p:cNvPr>
          <p:cNvGrpSpPr/>
          <p:nvPr/>
        </p:nvGrpSpPr>
        <p:grpSpPr>
          <a:xfrm>
            <a:off x="9479258" y="3289340"/>
            <a:ext cx="1577604" cy="204380"/>
            <a:chOff x="5768973" y="2100262"/>
            <a:chExt cx="977904" cy="126688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B3DB141-364C-4536-BDEE-008873DD3A89}"/>
                </a:ext>
              </a:extLst>
            </p:cNvPr>
            <p:cNvSpPr/>
            <p:nvPr/>
          </p:nvSpPr>
          <p:spPr bwMode="auto">
            <a:xfrm>
              <a:off x="5768973" y="2118998"/>
              <a:ext cx="107952" cy="107952"/>
            </a:xfrm>
            <a:prstGeom prst="ellipse">
              <a:avLst/>
            </a:prstGeom>
            <a:solidFill>
              <a:srgbClr val="93D74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58A754-40C5-4AFC-B169-CA11124A724E}"/>
                </a:ext>
              </a:extLst>
            </p:cNvPr>
            <p:cNvSpPr txBox="1"/>
            <p:nvPr/>
          </p:nvSpPr>
          <p:spPr>
            <a:xfrm>
              <a:off x="5984877" y="2100262"/>
              <a:ext cx="762000" cy="882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1028" dirty="0">
                  <a:solidFill>
                    <a:srgbClr val="81828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West Europe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8D0116-3809-40D0-AA6A-5245E686E0A5}"/>
                </a:ext>
              </a:extLst>
            </p:cNvPr>
            <p:cNvCxnSpPr>
              <a:cxnSpLocks/>
              <a:stCxn id="21" idx="6"/>
            </p:cNvCxnSpPr>
            <p:nvPr/>
          </p:nvCxnSpPr>
          <p:spPr>
            <a:xfrm>
              <a:off x="5876925" y="2172974"/>
              <a:ext cx="112712" cy="0"/>
            </a:xfrm>
            <a:prstGeom prst="line">
              <a:avLst/>
            </a:prstGeom>
            <a:ln>
              <a:solidFill>
                <a:srgbClr val="818282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2069544-19EB-4533-BEA7-E898E124D2ED}"/>
              </a:ext>
            </a:extLst>
          </p:cNvPr>
          <p:cNvGrpSpPr/>
          <p:nvPr/>
        </p:nvGrpSpPr>
        <p:grpSpPr>
          <a:xfrm>
            <a:off x="4398162" y="3652635"/>
            <a:ext cx="1995049" cy="204380"/>
            <a:chOff x="2619373" y="2325456"/>
            <a:chExt cx="1236664" cy="126688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8848061-DA25-423D-8FDA-6B325118BBF7}"/>
                </a:ext>
              </a:extLst>
            </p:cNvPr>
            <p:cNvSpPr/>
            <p:nvPr/>
          </p:nvSpPr>
          <p:spPr bwMode="auto">
            <a:xfrm>
              <a:off x="2619373" y="2344192"/>
              <a:ext cx="107952" cy="107952"/>
            </a:xfrm>
            <a:prstGeom prst="ellipse">
              <a:avLst/>
            </a:prstGeom>
            <a:solidFill>
              <a:srgbClr val="93D74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54BD568-2CE4-43AD-9D87-6A183B7ECC8B}"/>
                </a:ext>
              </a:extLst>
            </p:cNvPr>
            <p:cNvSpPr txBox="1"/>
            <p:nvPr/>
          </p:nvSpPr>
          <p:spPr>
            <a:xfrm>
              <a:off x="2890835" y="2325456"/>
              <a:ext cx="965202" cy="882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1028" dirty="0">
                  <a:solidFill>
                    <a:srgbClr val="81828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Canada Central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938A9B7-DEDC-45E6-867F-445FFA1D98D5}"/>
                </a:ext>
              </a:extLst>
            </p:cNvPr>
            <p:cNvCxnSpPr>
              <a:cxnSpLocks/>
            </p:cNvCxnSpPr>
            <p:nvPr/>
          </p:nvCxnSpPr>
          <p:spPr>
            <a:xfrm>
              <a:off x="2727325" y="2398168"/>
              <a:ext cx="146049" cy="0"/>
            </a:xfrm>
            <a:prstGeom prst="line">
              <a:avLst/>
            </a:prstGeom>
            <a:ln>
              <a:solidFill>
                <a:srgbClr val="818282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81CFFCDF-1821-4DEE-B835-1145B554C4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2359" y="4138654"/>
            <a:ext cx="425189" cy="425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5598D652-88CD-4ED4-B255-5B4BB009A8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88661" y="3839596"/>
            <a:ext cx="435389" cy="331274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E10AB66D-F422-4D18-AFA1-16385765D01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41288" t="39542" r="41720" b="39347"/>
          <a:stretch/>
        </p:blipFill>
        <p:spPr>
          <a:xfrm>
            <a:off x="2459460" y="4392639"/>
            <a:ext cx="375718" cy="36126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4880B679-F5A3-4D9A-8E6A-7FDFADFFB6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45880" y="3074404"/>
            <a:ext cx="435389" cy="331274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1E19A5E7-0F5F-48FF-8521-AD7FD769A0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59849" y="4054661"/>
            <a:ext cx="435389" cy="331274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CA0132B4-2062-40B6-9D08-C9571D3648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64753" y="3042675"/>
            <a:ext cx="435389" cy="331274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0C4051BC-8860-4E0B-847C-7CBDD37947A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40570" t="32196" r="39199" b="34396"/>
          <a:stretch/>
        </p:blipFill>
        <p:spPr>
          <a:xfrm>
            <a:off x="4638304" y="3286385"/>
            <a:ext cx="122080" cy="15650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D26F24BF-D9EC-4CAB-893E-CDA37513F5E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40570" t="32196" r="39199" b="34396"/>
          <a:stretch/>
        </p:blipFill>
        <p:spPr>
          <a:xfrm>
            <a:off x="3079970" y="4050915"/>
            <a:ext cx="122080" cy="156503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5168BDD-9193-448E-B051-FD7821C28A8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40570" t="32196" r="39199" b="34396"/>
          <a:stretch/>
        </p:blipFill>
        <p:spPr>
          <a:xfrm>
            <a:off x="4746110" y="4272662"/>
            <a:ext cx="122080" cy="156503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78734062-2B48-4152-91CA-7E80AA95F1D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40570" t="32196" r="39199" b="34396"/>
          <a:stretch/>
        </p:blipFill>
        <p:spPr>
          <a:xfrm>
            <a:off x="9347063" y="3254655"/>
            <a:ext cx="122080" cy="156503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9F79E98-DDAA-4E0C-A6B8-A33B9BFB15EF}"/>
              </a:ext>
            </a:extLst>
          </p:cNvPr>
          <p:cNvCxnSpPr>
            <a:cxnSpLocks/>
          </p:cNvCxnSpPr>
          <p:nvPr/>
        </p:nvCxnSpPr>
        <p:spPr>
          <a:xfrm flipV="1">
            <a:off x="2835179" y="4416361"/>
            <a:ext cx="131892" cy="156909"/>
          </a:xfrm>
          <a:prstGeom prst="straightConnector1">
            <a:avLst/>
          </a:prstGeom>
          <a:ln w="28575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DF96E7D-7277-49A2-8827-E31324EA3587}"/>
              </a:ext>
            </a:extLst>
          </p:cNvPr>
          <p:cNvCxnSpPr>
            <a:cxnSpLocks/>
          </p:cNvCxnSpPr>
          <p:nvPr/>
        </p:nvCxnSpPr>
        <p:spPr>
          <a:xfrm flipV="1">
            <a:off x="3307548" y="3254655"/>
            <a:ext cx="1219932" cy="1089935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BB7D906-F0F2-4FCC-8F2F-5507126710CD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3307548" y="3405678"/>
            <a:ext cx="1219932" cy="945571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0FCCA70-4EF3-4340-98A8-1CDBD9C6656D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3307547" y="3319561"/>
            <a:ext cx="1045342" cy="1031688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8C38341-5440-4D5E-B32D-7D0409EEE0BF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3307547" y="3240041"/>
            <a:ext cx="938332" cy="1111209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569571C3-8104-4475-8D08-0F19503759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8452" y="3341732"/>
            <a:ext cx="425189" cy="425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C2956782-1EA0-4414-B683-AD25B92D00D5}"/>
              </a:ext>
            </a:extLst>
          </p:cNvPr>
          <p:cNvCxnSpPr>
            <a:cxnSpLocks/>
            <a:stCxn id="54" idx="3"/>
            <a:endCxn id="65" idx="2"/>
          </p:cNvCxnSpPr>
          <p:nvPr/>
        </p:nvCxnSpPr>
        <p:spPr>
          <a:xfrm flipV="1">
            <a:off x="2835177" y="3766920"/>
            <a:ext cx="6535869" cy="806349"/>
          </a:xfrm>
          <a:prstGeom prst="bentConnector2">
            <a:avLst/>
          </a:prstGeom>
          <a:ln w="28575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972CE9E-632E-44D9-BEF5-BF723C24EF85}"/>
              </a:ext>
            </a:extLst>
          </p:cNvPr>
          <p:cNvCxnSpPr>
            <a:cxnSpLocks/>
          </p:cNvCxnSpPr>
          <p:nvPr/>
        </p:nvCxnSpPr>
        <p:spPr>
          <a:xfrm flipV="1">
            <a:off x="3307549" y="4138653"/>
            <a:ext cx="1145241" cy="212594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8AAF718-F753-4B92-8B87-3608479CF679}"/>
              </a:ext>
            </a:extLst>
          </p:cNvPr>
          <p:cNvCxnSpPr>
            <a:cxnSpLocks/>
          </p:cNvCxnSpPr>
          <p:nvPr/>
        </p:nvCxnSpPr>
        <p:spPr>
          <a:xfrm flipV="1">
            <a:off x="3307548" y="4207418"/>
            <a:ext cx="1264768" cy="137172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BCFC96C-1D53-4D84-8FAF-0F8AF636F74F}"/>
              </a:ext>
            </a:extLst>
          </p:cNvPr>
          <p:cNvCxnSpPr>
            <a:cxnSpLocks/>
          </p:cNvCxnSpPr>
          <p:nvPr/>
        </p:nvCxnSpPr>
        <p:spPr>
          <a:xfrm flipV="1">
            <a:off x="3307546" y="4266642"/>
            <a:ext cx="1330758" cy="77948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59B45F2-2024-4B2D-A389-7F8C3B8ED178}"/>
              </a:ext>
            </a:extLst>
          </p:cNvPr>
          <p:cNvCxnSpPr>
            <a:cxnSpLocks/>
          </p:cNvCxnSpPr>
          <p:nvPr/>
        </p:nvCxnSpPr>
        <p:spPr>
          <a:xfrm flipV="1">
            <a:off x="3307549" y="4344591"/>
            <a:ext cx="1145241" cy="6658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474DB93-0BDA-464E-84DF-AAFD4EBBA987}"/>
              </a:ext>
            </a:extLst>
          </p:cNvPr>
          <p:cNvCxnSpPr>
            <a:cxnSpLocks/>
          </p:cNvCxnSpPr>
          <p:nvPr/>
        </p:nvCxnSpPr>
        <p:spPr>
          <a:xfrm flipH="1" flipV="1">
            <a:off x="2827472" y="3933947"/>
            <a:ext cx="206179" cy="273472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DDEA400-6891-4465-8CFD-BC0921BDDC89}"/>
              </a:ext>
            </a:extLst>
          </p:cNvPr>
          <p:cNvCxnSpPr>
            <a:cxnSpLocks/>
          </p:cNvCxnSpPr>
          <p:nvPr/>
        </p:nvCxnSpPr>
        <p:spPr>
          <a:xfrm flipH="1" flipV="1">
            <a:off x="2958181" y="3924610"/>
            <a:ext cx="75470" cy="282807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476B039-4DFA-402E-B343-C50C4A366F18}"/>
              </a:ext>
            </a:extLst>
          </p:cNvPr>
          <p:cNvCxnSpPr>
            <a:cxnSpLocks/>
          </p:cNvCxnSpPr>
          <p:nvPr/>
        </p:nvCxnSpPr>
        <p:spPr>
          <a:xfrm flipV="1">
            <a:off x="3033651" y="3994634"/>
            <a:ext cx="29566" cy="212784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F59A7B1-9826-4B0A-9AA0-BC41A1E3DF0C}"/>
              </a:ext>
            </a:extLst>
          </p:cNvPr>
          <p:cNvCxnSpPr>
            <a:cxnSpLocks/>
          </p:cNvCxnSpPr>
          <p:nvPr/>
        </p:nvCxnSpPr>
        <p:spPr>
          <a:xfrm flipH="1" flipV="1">
            <a:off x="2762116" y="4048319"/>
            <a:ext cx="273868" cy="161715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EE676BEA-4668-4337-9B45-A4345531B93C}"/>
              </a:ext>
            </a:extLst>
          </p:cNvPr>
          <p:cNvCxnSpPr>
            <a:cxnSpLocks/>
          </p:cNvCxnSpPr>
          <p:nvPr/>
        </p:nvCxnSpPr>
        <p:spPr>
          <a:xfrm flipH="1" flipV="1">
            <a:off x="9102333" y="3164469"/>
            <a:ext cx="206179" cy="273472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364D699-D486-4361-AFBE-959FDBE72AA3}"/>
              </a:ext>
            </a:extLst>
          </p:cNvPr>
          <p:cNvCxnSpPr>
            <a:cxnSpLocks/>
          </p:cNvCxnSpPr>
          <p:nvPr/>
        </p:nvCxnSpPr>
        <p:spPr>
          <a:xfrm flipH="1" flipV="1">
            <a:off x="9233042" y="3155133"/>
            <a:ext cx="75470" cy="282807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0432C82-30B5-4BE2-A1E1-6424F6C124A4}"/>
              </a:ext>
            </a:extLst>
          </p:cNvPr>
          <p:cNvCxnSpPr>
            <a:cxnSpLocks/>
          </p:cNvCxnSpPr>
          <p:nvPr/>
        </p:nvCxnSpPr>
        <p:spPr>
          <a:xfrm flipV="1">
            <a:off x="9308512" y="3225155"/>
            <a:ext cx="29566" cy="212784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04E5FAD9-34D4-4910-96E9-F572C8A35049}"/>
              </a:ext>
            </a:extLst>
          </p:cNvPr>
          <p:cNvCxnSpPr>
            <a:cxnSpLocks/>
          </p:cNvCxnSpPr>
          <p:nvPr/>
        </p:nvCxnSpPr>
        <p:spPr>
          <a:xfrm flipH="1" flipV="1">
            <a:off x="9036977" y="3278840"/>
            <a:ext cx="273868" cy="161715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C447203-D0AC-4AD3-B30E-8D797A4D32D8}"/>
              </a:ext>
            </a:extLst>
          </p:cNvPr>
          <p:cNvSpPr txBox="1"/>
          <p:nvPr/>
        </p:nvSpPr>
        <p:spPr>
          <a:xfrm>
            <a:off x="95651" y="474281"/>
            <a:ext cx="6330115" cy="2002919"/>
          </a:xfrm>
          <a:prstGeom prst="rect">
            <a:avLst/>
          </a:prstGeom>
          <a:solidFill>
            <a:srgbClr val="00BCF2"/>
          </a:solidFill>
        </p:spPr>
        <p:txBody>
          <a:bodyPr wrap="none" lIns="179259" tIns="143407" rIns="179259" bIns="143407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567" b="1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Push Built Images</a:t>
            </a:r>
          </a:p>
          <a:p>
            <a:pPr marL="457183" lvl="1" defTabSz="914367">
              <a:lnSpc>
                <a:spcPct val="90000"/>
              </a:lnSpc>
              <a:spcAft>
                <a:spcPts val="588"/>
              </a:spcAft>
            </a:pPr>
            <a:r>
              <a:rPr lang="en-US" sz="1567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docker push contoso</a:t>
            </a:r>
            <a:r>
              <a:rPr lang="en-US" sz="1567" b="1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westus</a:t>
            </a:r>
            <a:r>
              <a:rPr lang="en-US" sz="1567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.azurecr.io/web:1234</a:t>
            </a:r>
          </a:p>
          <a:p>
            <a:pPr marL="457183" lvl="1" defTabSz="914367">
              <a:lnSpc>
                <a:spcPct val="90000"/>
              </a:lnSpc>
              <a:spcAft>
                <a:spcPts val="588"/>
              </a:spcAft>
            </a:pPr>
            <a:r>
              <a:rPr lang="en-US" sz="1567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docker push contoso</a:t>
            </a:r>
            <a:r>
              <a:rPr lang="en-US" sz="1567" b="1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westeurope</a:t>
            </a:r>
            <a:r>
              <a:rPr lang="en-US" sz="1567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.azurecr.io/web:1234</a:t>
            </a: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567" b="1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Nodes Pull Images</a:t>
            </a:r>
          </a:p>
          <a:p>
            <a:pPr marL="457183" lvl="1" defTabSz="914367">
              <a:lnSpc>
                <a:spcPct val="90000"/>
              </a:lnSpc>
              <a:spcAft>
                <a:spcPts val="588"/>
              </a:spcAft>
            </a:pPr>
            <a:r>
              <a:rPr lang="en-US" sz="1567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docker pull contoso</a:t>
            </a:r>
            <a:r>
              <a:rPr lang="en-US" sz="1567" b="1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westus</a:t>
            </a:r>
            <a:r>
              <a:rPr lang="en-US" sz="1567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.azurecr.io/web:1234</a:t>
            </a:r>
          </a:p>
          <a:p>
            <a:pPr marL="457183" lvl="1" defTabSz="914367">
              <a:lnSpc>
                <a:spcPct val="90000"/>
              </a:lnSpc>
              <a:spcAft>
                <a:spcPts val="588"/>
              </a:spcAft>
            </a:pPr>
            <a:r>
              <a:rPr lang="en-US" sz="1567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docker pull contoso</a:t>
            </a:r>
            <a:r>
              <a:rPr lang="en-US" sz="1567" b="1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westeurope</a:t>
            </a:r>
            <a:r>
              <a:rPr lang="en-US" sz="1567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.azurecr.io/web:1234</a:t>
            </a:r>
            <a:endParaRPr lang="en-US" sz="1567" b="1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09FEF9C9-320D-4B21-90AA-66E0BDF1D126}"/>
              </a:ext>
            </a:extLst>
          </p:cNvPr>
          <p:cNvSpPr/>
          <p:nvPr/>
        </p:nvSpPr>
        <p:spPr bwMode="auto">
          <a:xfrm>
            <a:off x="7365756" y="2084554"/>
            <a:ext cx="1671222" cy="771812"/>
          </a:xfrm>
          <a:prstGeom prst="wedgeRoundRectCallout">
            <a:avLst>
              <a:gd name="adj1" fmla="val 46337"/>
              <a:gd name="adj2" fmla="val 84079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5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Pulls are local, network-close, fast, reliable</a:t>
            </a:r>
          </a:p>
        </p:txBody>
      </p:sp>
      <p:sp>
        <p:nvSpPr>
          <p:cNvPr id="58" name="Speech Bubble: Rectangle with Corners Rounded 57">
            <a:extLst>
              <a:ext uri="{FF2B5EF4-FFF2-40B4-BE49-F238E27FC236}">
                <a16:creationId xmlns:a16="http://schemas.microsoft.com/office/drawing/2014/main" id="{16CB7A06-2C12-4BD4-9FA1-830F28CD489A}"/>
              </a:ext>
            </a:extLst>
          </p:cNvPr>
          <p:cNvSpPr/>
          <p:nvPr/>
        </p:nvSpPr>
        <p:spPr bwMode="auto">
          <a:xfrm>
            <a:off x="5780715" y="3195406"/>
            <a:ext cx="2143055" cy="914444"/>
          </a:xfrm>
          <a:prstGeom prst="wedgeRoundRectCallout">
            <a:avLst>
              <a:gd name="adj1" fmla="val -95022"/>
              <a:gd name="adj2" fmla="val -32081"/>
              <a:gd name="adj3" fmla="val 16667"/>
            </a:avLst>
          </a:prstGeom>
          <a:solidFill>
            <a:srgbClr val="BA181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5" dirty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rPr>
              <a:t>Pulls are remote, across the public internet, slower, less reliable</a:t>
            </a:r>
          </a:p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5" dirty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rPr>
              <a:t>Have network egress fees</a:t>
            </a:r>
          </a:p>
        </p:txBody>
      </p:sp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80105A08-D3B0-46FE-A675-79FA2740D02F}"/>
              </a:ext>
            </a:extLst>
          </p:cNvPr>
          <p:cNvSpPr/>
          <p:nvPr/>
        </p:nvSpPr>
        <p:spPr bwMode="auto">
          <a:xfrm>
            <a:off x="5801533" y="3198612"/>
            <a:ext cx="2143055" cy="914444"/>
          </a:xfrm>
          <a:prstGeom prst="wedgeRoundRectCallout">
            <a:avLst>
              <a:gd name="adj1" fmla="val -96729"/>
              <a:gd name="adj2" fmla="val 59934"/>
              <a:gd name="adj3" fmla="val 16667"/>
            </a:avLst>
          </a:prstGeom>
          <a:solidFill>
            <a:srgbClr val="BA181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5" dirty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rPr>
              <a:t>Pulls are remote, across the public internet, slower, less reliable</a:t>
            </a:r>
          </a:p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5" dirty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rPr>
              <a:t>Have network egress fees</a:t>
            </a:r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2555ACC0-6F30-4E6F-B5DF-CDA80EA4F13B}"/>
              </a:ext>
            </a:extLst>
          </p:cNvPr>
          <p:cNvSpPr/>
          <p:nvPr/>
        </p:nvSpPr>
        <p:spPr bwMode="auto">
          <a:xfrm>
            <a:off x="3723707" y="4722431"/>
            <a:ext cx="2584739" cy="914444"/>
          </a:xfrm>
          <a:prstGeom prst="wedgeRoundRectCallout">
            <a:avLst>
              <a:gd name="adj1" fmla="val -86677"/>
              <a:gd name="adj2" fmla="val -62612"/>
              <a:gd name="adj3" fmla="val 16667"/>
            </a:avLst>
          </a:prstGeom>
          <a:solidFill>
            <a:srgbClr val="BA181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5" dirty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rPr>
              <a:t>Developers must push images to n registries, requiring separate management and configuration</a:t>
            </a:r>
          </a:p>
        </p:txBody>
      </p:sp>
      <p:sp>
        <p:nvSpPr>
          <p:cNvPr id="4" name="Arrow: Bent-Up 3">
            <a:extLst>
              <a:ext uri="{FF2B5EF4-FFF2-40B4-BE49-F238E27FC236}">
                <a16:creationId xmlns:a16="http://schemas.microsoft.com/office/drawing/2014/main" id="{D4FAF650-E616-458A-9DD9-103BEEB5E0A1}"/>
              </a:ext>
            </a:extLst>
          </p:cNvPr>
          <p:cNvSpPr/>
          <p:nvPr/>
        </p:nvSpPr>
        <p:spPr bwMode="auto">
          <a:xfrm rot="10800000">
            <a:off x="2764600" y="2317102"/>
            <a:ext cx="4825229" cy="1509194"/>
          </a:xfrm>
          <a:custGeom>
            <a:avLst/>
            <a:gdLst>
              <a:gd name="connsiteX0" fmla="*/ 0 w 4922684"/>
              <a:gd name="connsiteY0" fmla="*/ 1138029 h 1249744"/>
              <a:gd name="connsiteX1" fmla="*/ 4699348 w 4922684"/>
              <a:gd name="connsiteY1" fmla="*/ 1138029 h 1249744"/>
              <a:gd name="connsiteX2" fmla="*/ 4699348 w 4922684"/>
              <a:gd name="connsiteY2" fmla="*/ 156318 h 1249744"/>
              <a:gd name="connsiteX3" fmla="*/ 4587728 w 4922684"/>
              <a:gd name="connsiteY3" fmla="*/ 156318 h 1249744"/>
              <a:gd name="connsiteX4" fmla="*/ 4755206 w 4922684"/>
              <a:gd name="connsiteY4" fmla="*/ 0 h 1249744"/>
              <a:gd name="connsiteX5" fmla="*/ 4922684 w 4922684"/>
              <a:gd name="connsiteY5" fmla="*/ 156318 h 1249744"/>
              <a:gd name="connsiteX6" fmla="*/ 4811063 w 4922684"/>
              <a:gd name="connsiteY6" fmla="*/ 156318 h 1249744"/>
              <a:gd name="connsiteX7" fmla="*/ 4811063 w 4922684"/>
              <a:gd name="connsiteY7" fmla="*/ 1249744 h 1249744"/>
              <a:gd name="connsiteX8" fmla="*/ 0 w 4922684"/>
              <a:gd name="connsiteY8" fmla="*/ 1249744 h 1249744"/>
              <a:gd name="connsiteX9" fmla="*/ 0 w 4922684"/>
              <a:gd name="connsiteY9" fmla="*/ 1138029 h 1249744"/>
              <a:gd name="connsiteX0" fmla="*/ 0 w 4922684"/>
              <a:gd name="connsiteY0" fmla="*/ 1138029 h 1539675"/>
              <a:gd name="connsiteX1" fmla="*/ 4699348 w 4922684"/>
              <a:gd name="connsiteY1" fmla="*/ 1138029 h 1539675"/>
              <a:gd name="connsiteX2" fmla="*/ 4699348 w 4922684"/>
              <a:gd name="connsiteY2" fmla="*/ 156318 h 1539675"/>
              <a:gd name="connsiteX3" fmla="*/ 4587728 w 4922684"/>
              <a:gd name="connsiteY3" fmla="*/ 156318 h 1539675"/>
              <a:gd name="connsiteX4" fmla="*/ 4755206 w 4922684"/>
              <a:gd name="connsiteY4" fmla="*/ 0 h 1539675"/>
              <a:gd name="connsiteX5" fmla="*/ 4922684 w 4922684"/>
              <a:gd name="connsiteY5" fmla="*/ 156318 h 1539675"/>
              <a:gd name="connsiteX6" fmla="*/ 4811063 w 4922684"/>
              <a:gd name="connsiteY6" fmla="*/ 156318 h 1539675"/>
              <a:gd name="connsiteX7" fmla="*/ 4811063 w 4922684"/>
              <a:gd name="connsiteY7" fmla="*/ 1249744 h 1539675"/>
              <a:gd name="connsiteX8" fmla="*/ 11151 w 4922684"/>
              <a:gd name="connsiteY8" fmla="*/ 1539675 h 1539675"/>
              <a:gd name="connsiteX9" fmla="*/ 0 w 4922684"/>
              <a:gd name="connsiteY9" fmla="*/ 1138029 h 1539675"/>
              <a:gd name="connsiteX0" fmla="*/ 0 w 4922684"/>
              <a:gd name="connsiteY0" fmla="*/ 1138029 h 1539675"/>
              <a:gd name="connsiteX1" fmla="*/ 4532080 w 4922684"/>
              <a:gd name="connsiteY1" fmla="*/ 970761 h 1539675"/>
              <a:gd name="connsiteX2" fmla="*/ 4699348 w 4922684"/>
              <a:gd name="connsiteY2" fmla="*/ 156318 h 1539675"/>
              <a:gd name="connsiteX3" fmla="*/ 4587728 w 4922684"/>
              <a:gd name="connsiteY3" fmla="*/ 156318 h 1539675"/>
              <a:gd name="connsiteX4" fmla="*/ 4755206 w 4922684"/>
              <a:gd name="connsiteY4" fmla="*/ 0 h 1539675"/>
              <a:gd name="connsiteX5" fmla="*/ 4922684 w 4922684"/>
              <a:gd name="connsiteY5" fmla="*/ 156318 h 1539675"/>
              <a:gd name="connsiteX6" fmla="*/ 4811063 w 4922684"/>
              <a:gd name="connsiteY6" fmla="*/ 156318 h 1539675"/>
              <a:gd name="connsiteX7" fmla="*/ 4811063 w 4922684"/>
              <a:gd name="connsiteY7" fmla="*/ 1249744 h 1539675"/>
              <a:gd name="connsiteX8" fmla="*/ 11151 w 4922684"/>
              <a:gd name="connsiteY8" fmla="*/ 1539675 h 1539675"/>
              <a:gd name="connsiteX9" fmla="*/ 0 w 4922684"/>
              <a:gd name="connsiteY9" fmla="*/ 1138029 h 1539675"/>
              <a:gd name="connsiteX0" fmla="*/ 0 w 4922684"/>
              <a:gd name="connsiteY0" fmla="*/ 1138029 h 1539675"/>
              <a:gd name="connsiteX1" fmla="*/ 4532080 w 4922684"/>
              <a:gd name="connsiteY1" fmla="*/ 970761 h 1539675"/>
              <a:gd name="connsiteX2" fmla="*/ 4699348 w 4922684"/>
              <a:gd name="connsiteY2" fmla="*/ 156318 h 1539675"/>
              <a:gd name="connsiteX3" fmla="*/ 4587728 w 4922684"/>
              <a:gd name="connsiteY3" fmla="*/ 156318 h 1539675"/>
              <a:gd name="connsiteX4" fmla="*/ 4755206 w 4922684"/>
              <a:gd name="connsiteY4" fmla="*/ 0 h 1539675"/>
              <a:gd name="connsiteX5" fmla="*/ 4922684 w 4922684"/>
              <a:gd name="connsiteY5" fmla="*/ 156318 h 1539675"/>
              <a:gd name="connsiteX6" fmla="*/ 4811063 w 4922684"/>
              <a:gd name="connsiteY6" fmla="*/ 156318 h 1539675"/>
              <a:gd name="connsiteX7" fmla="*/ 4632643 w 4922684"/>
              <a:gd name="connsiteY7" fmla="*/ 1104778 h 1539675"/>
              <a:gd name="connsiteX8" fmla="*/ 11151 w 4922684"/>
              <a:gd name="connsiteY8" fmla="*/ 1539675 h 1539675"/>
              <a:gd name="connsiteX9" fmla="*/ 0 w 4922684"/>
              <a:gd name="connsiteY9" fmla="*/ 1138029 h 1539675"/>
              <a:gd name="connsiteX0" fmla="*/ 0 w 4922684"/>
              <a:gd name="connsiteY0" fmla="*/ 1138029 h 1539675"/>
              <a:gd name="connsiteX1" fmla="*/ 4431719 w 4922684"/>
              <a:gd name="connsiteY1" fmla="*/ 926156 h 1539675"/>
              <a:gd name="connsiteX2" fmla="*/ 4699348 w 4922684"/>
              <a:gd name="connsiteY2" fmla="*/ 156318 h 1539675"/>
              <a:gd name="connsiteX3" fmla="*/ 4587728 w 4922684"/>
              <a:gd name="connsiteY3" fmla="*/ 156318 h 1539675"/>
              <a:gd name="connsiteX4" fmla="*/ 4755206 w 4922684"/>
              <a:gd name="connsiteY4" fmla="*/ 0 h 1539675"/>
              <a:gd name="connsiteX5" fmla="*/ 4922684 w 4922684"/>
              <a:gd name="connsiteY5" fmla="*/ 156318 h 1539675"/>
              <a:gd name="connsiteX6" fmla="*/ 4811063 w 4922684"/>
              <a:gd name="connsiteY6" fmla="*/ 156318 h 1539675"/>
              <a:gd name="connsiteX7" fmla="*/ 4632643 w 4922684"/>
              <a:gd name="connsiteY7" fmla="*/ 1104778 h 1539675"/>
              <a:gd name="connsiteX8" fmla="*/ 11151 w 4922684"/>
              <a:gd name="connsiteY8" fmla="*/ 1539675 h 1539675"/>
              <a:gd name="connsiteX9" fmla="*/ 0 w 4922684"/>
              <a:gd name="connsiteY9" fmla="*/ 1138029 h 153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22684" h="1539675">
                <a:moveTo>
                  <a:pt x="0" y="1138029"/>
                </a:moveTo>
                <a:lnTo>
                  <a:pt x="4431719" y="926156"/>
                </a:lnTo>
                <a:lnTo>
                  <a:pt x="4699348" y="156318"/>
                </a:lnTo>
                <a:lnTo>
                  <a:pt x="4587728" y="156318"/>
                </a:lnTo>
                <a:lnTo>
                  <a:pt x="4755206" y="0"/>
                </a:lnTo>
                <a:lnTo>
                  <a:pt x="4922684" y="156318"/>
                </a:lnTo>
                <a:lnTo>
                  <a:pt x="4811063" y="156318"/>
                </a:lnTo>
                <a:lnTo>
                  <a:pt x="4632643" y="1104778"/>
                </a:lnTo>
                <a:lnTo>
                  <a:pt x="11151" y="1539675"/>
                </a:lnTo>
                <a:lnTo>
                  <a:pt x="0" y="1138029"/>
                </a:lnTo>
                <a:close/>
              </a:path>
            </a:pathLst>
          </a:cu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4066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7559">
        <p:fade/>
      </p:transition>
    </mc:Choice>
    <mc:Fallback>
      <p:transition spd="med" advTm="2755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58" grpId="0" animBg="1"/>
      <p:bldP spid="59" grpId="0" animBg="1"/>
      <p:bldP spid="60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raphic 84">
            <a:extLst>
              <a:ext uri="{FF2B5EF4-FFF2-40B4-BE49-F238E27FC236}">
                <a16:creationId xmlns:a16="http://schemas.microsoft.com/office/drawing/2014/main" id="{09B64E86-3530-4CBD-873F-00A5A3B8B4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8022" b="36775"/>
          <a:stretch/>
        </p:blipFill>
        <p:spPr>
          <a:xfrm>
            <a:off x="866" y="-604339"/>
            <a:ext cx="12190271" cy="7461368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654B0FED-22D4-4A54-A5C0-F9FBD864E946}"/>
              </a:ext>
            </a:extLst>
          </p:cNvPr>
          <p:cNvSpPr txBox="1"/>
          <p:nvPr/>
        </p:nvSpPr>
        <p:spPr>
          <a:xfrm>
            <a:off x="95651" y="474281"/>
            <a:ext cx="6212796" cy="2002919"/>
          </a:xfrm>
          <a:prstGeom prst="rect">
            <a:avLst/>
          </a:prstGeom>
          <a:solidFill>
            <a:srgbClr val="00BCF2"/>
          </a:solidFill>
        </p:spPr>
        <p:txBody>
          <a:bodyPr wrap="square" lIns="179259" tIns="143407" rIns="179259" bIns="143407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567" b="1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Push Built Images</a:t>
            </a:r>
          </a:p>
          <a:p>
            <a:pPr marL="457183" lvl="1" defTabSz="914367">
              <a:lnSpc>
                <a:spcPct val="90000"/>
              </a:lnSpc>
              <a:spcAft>
                <a:spcPts val="588"/>
              </a:spcAft>
            </a:pPr>
            <a:r>
              <a:rPr lang="en-US" sz="1567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docker push contoso.azurecr.io/web:1234</a:t>
            </a: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567" b="1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ACR Syncs Image Blobs</a:t>
            </a:r>
          </a:p>
          <a:p>
            <a:pPr marL="457183" lvl="1" defTabSz="914367">
              <a:lnSpc>
                <a:spcPct val="90000"/>
              </a:lnSpc>
              <a:spcAft>
                <a:spcPts val="588"/>
              </a:spcAft>
            </a:pPr>
            <a:r>
              <a:rPr lang="en-US" sz="1567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Regional Web Hooks fire for local deployments</a:t>
            </a: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567" b="1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Nodes Pull Images</a:t>
            </a:r>
          </a:p>
          <a:p>
            <a:pPr marL="457183" lvl="1" defTabSz="914367">
              <a:lnSpc>
                <a:spcPct val="90000"/>
              </a:lnSpc>
              <a:spcAft>
                <a:spcPts val="588"/>
              </a:spcAft>
            </a:pPr>
            <a:r>
              <a:rPr lang="en-US" sz="1567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docker pull contoso.azurecr.io/web:1234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8795287-D7DA-496B-94F1-833F3F65F26C}"/>
              </a:ext>
            </a:extLst>
          </p:cNvPr>
          <p:cNvGrpSpPr/>
          <p:nvPr/>
        </p:nvGrpSpPr>
        <p:grpSpPr>
          <a:xfrm>
            <a:off x="4877077" y="4314372"/>
            <a:ext cx="1262593" cy="204380"/>
            <a:chOff x="2916236" y="2735644"/>
            <a:chExt cx="782639" cy="12668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21D5B39-B89E-405C-9696-34B591B65295}"/>
                </a:ext>
              </a:extLst>
            </p:cNvPr>
            <p:cNvSpPr/>
            <p:nvPr/>
          </p:nvSpPr>
          <p:spPr bwMode="auto">
            <a:xfrm>
              <a:off x="2916236" y="2754380"/>
              <a:ext cx="107952" cy="107952"/>
            </a:xfrm>
            <a:prstGeom prst="ellipse">
              <a:avLst/>
            </a:prstGeom>
            <a:solidFill>
              <a:srgbClr val="93D74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1A0C9B-FDA1-499C-A9BC-4B753DCDA6CB}"/>
                </a:ext>
              </a:extLst>
            </p:cNvPr>
            <p:cNvSpPr txBox="1"/>
            <p:nvPr/>
          </p:nvSpPr>
          <p:spPr>
            <a:xfrm>
              <a:off x="3187699" y="2735644"/>
              <a:ext cx="511176" cy="882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1028" dirty="0">
                  <a:solidFill>
                    <a:srgbClr val="81828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East US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280592-7955-43F2-BB90-08137FF07F6D}"/>
                </a:ext>
              </a:extLst>
            </p:cNvPr>
            <p:cNvCxnSpPr>
              <a:cxnSpLocks/>
            </p:cNvCxnSpPr>
            <p:nvPr/>
          </p:nvCxnSpPr>
          <p:spPr>
            <a:xfrm>
              <a:off x="3024188" y="2808356"/>
              <a:ext cx="146049" cy="0"/>
            </a:xfrm>
            <a:prstGeom prst="line">
              <a:avLst/>
            </a:prstGeom>
            <a:ln>
              <a:solidFill>
                <a:srgbClr val="818282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F8A5F94-EAD3-411A-A7FB-316380EE9DAB}"/>
              </a:ext>
            </a:extLst>
          </p:cNvPr>
          <p:cNvGrpSpPr/>
          <p:nvPr/>
        </p:nvGrpSpPr>
        <p:grpSpPr>
          <a:xfrm>
            <a:off x="1725723" y="4149347"/>
            <a:ext cx="1153750" cy="204380"/>
            <a:chOff x="962818" y="2633350"/>
            <a:chExt cx="715171" cy="12668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4141661-F90A-4110-BCED-CA743FBCFA80}"/>
                </a:ext>
              </a:extLst>
            </p:cNvPr>
            <p:cNvSpPr/>
            <p:nvPr/>
          </p:nvSpPr>
          <p:spPr bwMode="auto">
            <a:xfrm>
              <a:off x="1570037" y="2652086"/>
              <a:ext cx="107952" cy="107952"/>
            </a:xfrm>
            <a:prstGeom prst="ellipse">
              <a:avLst/>
            </a:prstGeom>
            <a:solidFill>
              <a:srgbClr val="93D74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8B6A31-C4F4-4720-8C0A-D7166416D78B}"/>
                </a:ext>
              </a:extLst>
            </p:cNvPr>
            <p:cNvSpPr txBox="1"/>
            <p:nvPr/>
          </p:nvSpPr>
          <p:spPr>
            <a:xfrm>
              <a:off x="962818" y="2633350"/>
              <a:ext cx="511176" cy="882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1028" dirty="0">
                  <a:solidFill>
                    <a:srgbClr val="81828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West US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8297588-F525-4E2C-B576-BF9725AD819D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>
              <a:off x="1417637" y="2706062"/>
              <a:ext cx="152400" cy="0"/>
            </a:xfrm>
            <a:prstGeom prst="line">
              <a:avLst/>
            </a:prstGeom>
            <a:ln>
              <a:solidFill>
                <a:srgbClr val="818282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D25872B-5ED9-438B-A4F7-E4C058F0D825}"/>
              </a:ext>
            </a:extLst>
          </p:cNvPr>
          <p:cNvGrpSpPr/>
          <p:nvPr/>
        </p:nvGrpSpPr>
        <p:grpSpPr>
          <a:xfrm>
            <a:off x="9479258" y="3289340"/>
            <a:ext cx="1577604" cy="204380"/>
            <a:chOff x="5768973" y="2100262"/>
            <a:chExt cx="977904" cy="126688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B3DB141-364C-4536-BDEE-008873DD3A89}"/>
                </a:ext>
              </a:extLst>
            </p:cNvPr>
            <p:cNvSpPr/>
            <p:nvPr/>
          </p:nvSpPr>
          <p:spPr bwMode="auto">
            <a:xfrm>
              <a:off x="5768973" y="2118998"/>
              <a:ext cx="107952" cy="107952"/>
            </a:xfrm>
            <a:prstGeom prst="ellipse">
              <a:avLst/>
            </a:prstGeom>
            <a:solidFill>
              <a:srgbClr val="93D74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58A754-40C5-4AFC-B169-CA11124A724E}"/>
                </a:ext>
              </a:extLst>
            </p:cNvPr>
            <p:cNvSpPr txBox="1"/>
            <p:nvPr/>
          </p:nvSpPr>
          <p:spPr>
            <a:xfrm>
              <a:off x="5984877" y="2100262"/>
              <a:ext cx="762000" cy="882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1028" dirty="0">
                  <a:solidFill>
                    <a:srgbClr val="81828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West Europe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8D0116-3809-40D0-AA6A-5245E686E0A5}"/>
                </a:ext>
              </a:extLst>
            </p:cNvPr>
            <p:cNvCxnSpPr>
              <a:cxnSpLocks/>
              <a:stCxn id="21" idx="6"/>
            </p:cNvCxnSpPr>
            <p:nvPr/>
          </p:nvCxnSpPr>
          <p:spPr>
            <a:xfrm>
              <a:off x="5876925" y="2172974"/>
              <a:ext cx="112712" cy="0"/>
            </a:xfrm>
            <a:prstGeom prst="line">
              <a:avLst/>
            </a:prstGeom>
            <a:ln>
              <a:solidFill>
                <a:srgbClr val="818282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2069544-19EB-4533-BEA7-E898E124D2ED}"/>
              </a:ext>
            </a:extLst>
          </p:cNvPr>
          <p:cNvGrpSpPr/>
          <p:nvPr/>
        </p:nvGrpSpPr>
        <p:grpSpPr>
          <a:xfrm>
            <a:off x="4398162" y="3652635"/>
            <a:ext cx="1995049" cy="204380"/>
            <a:chOff x="2619373" y="2325456"/>
            <a:chExt cx="1236664" cy="126688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8848061-DA25-423D-8FDA-6B325118BBF7}"/>
                </a:ext>
              </a:extLst>
            </p:cNvPr>
            <p:cNvSpPr/>
            <p:nvPr/>
          </p:nvSpPr>
          <p:spPr bwMode="auto">
            <a:xfrm>
              <a:off x="2619373" y="2344192"/>
              <a:ext cx="107952" cy="107952"/>
            </a:xfrm>
            <a:prstGeom prst="ellipse">
              <a:avLst/>
            </a:prstGeom>
            <a:solidFill>
              <a:srgbClr val="93D74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54BD568-2CE4-43AD-9D87-6A183B7ECC8B}"/>
                </a:ext>
              </a:extLst>
            </p:cNvPr>
            <p:cNvSpPr txBox="1"/>
            <p:nvPr/>
          </p:nvSpPr>
          <p:spPr>
            <a:xfrm>
              <a:off x="2890835" y="2325456"/>
              <a:ext cx="965202" cy="882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1028" dirty="0">
                  <a:solidFill>
                    <a:srgbClr val="81828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Canada Central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938A9B7-DEDC-45E6-867F-445FFA1D98D5}"/>
                </a:ext>
              </a:extLst>
            </p:cNvPr>
            <p:cNvCxnSpPr>
              <a:cxnSpLocks/>
            </p:cNvCxnSpPr>
            <p:nvPr/>
          </p:nvCxnSpPr>
          <p:spPr>
            <a:xfrm>
              <a:off x="2727325" y="2398168"/>
              <a:ext cx="146049" cy="0"/>
            </a:xfrm>
            <a:prstGeom prst="line">
              <a:avLst/>
            </a:prstGeom>
            <a:ln>
              <a:solidFill>
                <a:srgbClr val="818282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81CFFCDF-1821-4DEE-B835-1145B554C4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2359" y="4138654"/>
            <a:ext cx="425189" cy="425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5598D652-88CD-4ED4-B255-5B4BB009A8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88661" y="3839596"/>
            <a:ext cx="435389" cy="33127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7E8331D-C7DE-4504-8D14-A11437267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9578" y="3373462"/>
            <a:ext cx="425189" cy="425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4880B679-F5A3-4D9A-8E6A-7FDFADFFB6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45880" y="3074404"/>
            <a:ext cx="435389" cy="331274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57A4F49-0475-4D68-A6DD-1B8A2A001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3548" y="4353719"/>
            <a:ext cx="425189" cy="425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1E19A5E7-0F5F-48FF-8521-AD7FD769A0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59849" y="4054661"/>
            <a:ext cx="435389" cy="33127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D5ACD151-14BE-488E-B431-07DC62B86D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8452" y="3341732"/>
            <a:ext cx="425189" cy="425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CA0132B4-2062-40B6-9D08-C9571D3648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64753" y="3042675"/>
            <a:ext cx="435389" cy="331274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0C4051BC-8860-4E0B-847C-7CBDD37947A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40570" t="32196" r="39199" b="34396"/>
          <a:stretch/>
        </p:blipFill>
        <p:spPr>
          <a:xfrm>
            <a:off x="4638304" y="3286385"/>
            <a:ext cx="122080" cy="15650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D26F24BF-D9EC-4CAB-893E-CDA37513F5E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40570" t="32196" r="39199" b="34396"/>
          <a:stretch/>
        </p:blipFill>
        <p:spPr>
          <a:xfrm>
            <a:off x="3079970" y="4050915"/>
            <a:ext cx="122080" cy="156503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5168BDD-9193-448E-B051-FD7821C28A8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40570" t="32196" r="39199" b="34396"/>
          <a:stretch/>
        </p:blipFill>
        <p:spPr>
          <a:xfrm>
            <a:off x="4746110" y="4272662"/>
            <a:ext cx="122080" cy="156503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78734062-2B48-4152-91CA-7E80AA95F1D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40570" t="32196" r="39199" b="34396"/>
          <a:stretch/>
        </p:blipFill>
        <p:spPr>
          <a:xfrm>
            <a:off x="9347063" y="3254655"/>
            <a:ext cx="122080" cy="156503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698A3CE-71B2-4873-9BD0-43CAA104BDF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41288" t="39542" r="41720" b="39347"/>
          <a:stretch/>
        </p:blipFill>
        <p:spPr>
          <a:xfrm>
            <a:off x="2459460" y="4392639"/>
            <a:ext cx="375718" cy="36126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9F72783-2319-4F04-918E-49259B4A278B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2835179" y="4416361"/>
            <a:ext cx="131892" cy="156909"/>
          </a:xfrm>
          <a:prstGeom prst="straightConnector1">
            <a:avLst/>
          </a:prstGeom>
          <a:ln w="28575">
            <a:headEnd type="non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BD0CA1A-CC65-44B2-A4F0-D0AEC740DD3B}"/>
              </a:ext>
            </a:extLst>
          </p:cNvPr>
          <p:cNvCxnSpPr>
            <a:cxnSpLocks/>
          </p:cNvCxnSpPr>
          <p:nvPr/>
        </p:nvCxnSpPr>
        <p:spPr>
          <a:xfrm flipH="1" flipV="1">
            <a:off x="2827472" y="3933947"/>
            <a:ext cx="206179" cy="273472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7563ADD-2301-42F5-90CC-BBDC43839943}"/>
              </a:ext>
            </a:extLst>
          </p:cNvPr>
          <p:cNvCxnSpPr>
            <a:cxnSpLocks/>
          </p:cNvCxnSpPr>
          <p:nvPr/>
        </p:nvCxnSpPr>
        <p:spPr>
          <a:xfrm flipH="1" flipV="1">
            <a:off x="2958181" y="3924610"/>
            <a:ext cx="75470" cy="282807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3B74881-092A-4870-82B4-3046DE8DF2CB}"/>
              </a:ext>
            </a:extLst>
          </p:cNvPr>
          <p:cNvCxnSpPr>
            <a:cxnSpLocks/>
          </p:cNvCxnSpPr>
          <p:nvPr/>
        </p:nvCxnSpPr>
        <p:spPr>
          <a:xfrm flipV="1">
            <a:off x="3033651" y="3994634"/>
            <a:ext cx="29566" cy="212784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A23D305-4DA1-4D0A-9FF1-1AEC6F8AF090}"/>
              </a:ext>
            </a:extLst>
          </p:cNvPr>
          <p:cNvCxnSpPr>
            <a:cxnSpLocks/>
          </p:cNvCxnSpPr>
          <p:nvPr/>
        </p:nvCxnSpPr>
        <p:spPr>
          <a:xfrm flipH="1" flipV="1">
            <a:off x="2762116" y="4048319"/>
            <a:ext cx="273868" cy="161715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99E5FC5-BD72-4202-A36D-9D0C0F59A568}"/>
              </a:ext>
            </a:extLst>
          </p:cNvPr>
          <p:cNvCxnSpPr>
            <a:cxnSpLocks/>
          </p:cNvCxnSpPr>
          <p:nvPr/>
        </p:nvCxnSpPr>
        <p:spPr>
          <a:xfrm flipH="1" flipV="1">
            <a:off x="4487800" y="4136236"/>
            <a:ext cx="206179" cy="273472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675C05B-5173-4510-99F6-36DC8E030B98}"/>
              </a:ext>
            </a:extLst>
          </p:cNvPr>
          <p:cNvCxnSpPr>
            <a:cxnSpLocks/>
          </p:cNvCxnSpPr>
          <p:nvPr/>
        </p:nvCxnSpPr>
        <p:spPr>
          <a:xfrm flipH="1" flipV="1">
            <a:off x="4618510" y="4126899"/>
            <a:ext cx="75470" cy="282807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8E15D7C-F9B6-4717-9006-FEC3B0989D47}"/>
              </a:ext>
            </a:extLst>
          </p:cNvPr>
          <p:cNvCxnSpPr>
            <a:cxnSpLocks/>
          </p:cNvCxnSpPr>
          <p:nvPr/>
        </p:nvCxnSpPr>
        <p:spPr>
          <a:xfrm flipV="1">
            <a:off x="4693979" y="4196922"/>
            <a:ext cx="29566" cy="212784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2748926-3DDF-47A9-81E4-AC9D5EC682F5}"/>
              </a:ext>
            </a:extLst>
          </p:cNvPr>
          <p:cNvCxnSpPr>
            <a:cxnSpLocks/>
          </p:cNvCxnSpPr>
          <p:nvPr/>
        </p:nvCxnSpPr>
        <p:spPr>
          <a:xfrm flipH="1" flipV="1">
            <a:off x="4422445" y="4250606"/>
            <a:ext cx="273868" cy="161715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46C2098-5325-43D3-A5CC-A456C2D1035D}"/>
              </a:ext>
            </a:extLst>
          </p:cNvPr>
          <p:cNvCxnSpPr>
            <a:cxnSpLocks/>
          </p:cNvCxnSpPr>
          <p:nvPr/>
        </p:nvCxnSpPr>
        <p:spPr>
          <a:xfrm flipH="1" flipV="1">
            <a:off x="4366427" y="3155908"/>
            <a:ext cx="206179" cy="273472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8B4BBAB-60F3-4630-AB81-C4D38BF4C262}"/>
              </a:ext>
            </a:extLst>
          </p:cNvPr>
          <p:cNvCxnSpPr>
            <a:cxnSpLocks/>
          </p:cNvCxnSpPr>
          <p:nvPr/>
        </p:nvCxnSpPr>
        <p:spPr>
          <a:xfrm flipH="1" flipV="1">
            <a:off x="4497136" y="3146572"/>
            <a:ext cx="75470" cy="282807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229D190-813F-4F87-A9D9-70BD6C862883}"/>
              </a:ext>
            </a:extLst>
          </p:cNvPr>
          <p:cNvCxnSpPr>
            <a:cxnSpLocks/>
          </p:cNvCxnSpPr>
          <p:nvPr/>
        </p:nvCxnSpPr>
        <p:spPr>
          <a:xfrm flipV="1">
            <a:off x="4572606" y="3216596"/>
            <a:ext cx="29566" cy="212784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1BD2026-F4FC-4AF8-8F4B-831F29B65270}"/>
              </a:ext>
            </a:extLst>
          </p:cNvPr>
          <p:cNvCxnSpPr>
            <a:cxnSpLocks/>
          </p:cNvCxnSpPr>
          <p:nvPr/>
        </p:nvCxnSpPr>
        <p:spPr>
          <a:xfrm flipH="1" flipV="1">
            <a:off x="4301071" y="3270281"/>
            <a:ext cx="273868" cy="161715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79162B0-1317-4453-8B36-200B68203861}"/>
              </a:ext>
            </a:extLst>
          </p:cNvPr>
          <p:cNvCxnSpPr>
            <a:cxnSpLocks/>
          </p:cNvCxnSpPr>
          <p:nvPr/>
        </p:nvCxnSpPr>
        <p:spPr>
          <a:xfrm flipH="1" flipV="1">
            <a:off x="9102333" y="3164469"/>
            <a:ext cx="206179" cy="273472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2288003-2860-4D70-8F5F-ACEB8A6E78B5}"/>
              </a:ext>
            </a:extLst>
          </p:cNvPr>
          <p:cNvCxnSpPr>
            <a:cxnSpLocks/>
          </p:cNvCxnSpPr>
          <p:nvPr/>
        </p:nvCxnSpPr>
        <p:spPr>
          <a:xfrm flipH="1" flipV="1">
            <a:off x="9233042" y="3155133"/>
            <a:ext cx="75470" cy="282807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7F10060-CA1C-49CC-8F8F-B297D3721E9A}"/>
              </a:ext>
            </a:extLst>
          </p:cNvPr>
          <p:cNvCxnSpPr>
            <a:cxnSpLocks/>
          </p:cNvCxnSpPr>
          <p:nvPr/>
        </p:nvCxnSpPr>
        <p:spPr>
          <a:xfrm flipV="1">
            <a:off x="9308512" y="3225155"/>
            <a:ext cx="29566" cy="212784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69ECECD-32BF-4B24-9157-9A03A52F8ACC}"/>
              </a:ext>
            </a:extLst>
          </p:cNvPr>
          <p:cNvCxnSpPr>
            <a:cxnSpLocks/>
          </p:cNvCxnSpPr>
          <p:nvPr/>
        </p:nvCxnSpPr>
        <p:spPr>
          <a:xfrm flipH="1" flipV="1">
            <a:off x="9036977" y="3278840"/>
            <a:ext cx="273868" cy="161715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4" name="Speech Bubble: Rectangle with Corners Rounded 53">
            <a:extLst>
              <a:ext uri="{FF2B5EF4-FFF2-40B4-BE49-F238E27FC236}">
                <a16:creationId xmlns:a16="http://schemas.microsoft.com/office/drawing/2014/main" id="{B6B90DD1-5F8C-482B-A497-37D00D5230D6}"/>
              </a:ext>
            </a:extLst>
          </p:cNvPr>
          <p:cNvSpPr/>
          <p:nvPr/>
        </p:nvSpPr>
        <p:spPr bwMode="auto">
          <a:xfrm>
            <a:off x="5768543" y="2934372"/>
            <a:ext cx="2188639" cy="905224"/>
          </a:xfrm>
          <a:prstGeom prst="wedgeRoundRectCallout">
            <a:avLst>
              <a:gd name="adj1" fmla="val -95302"/>
              <a:gd name="adj2" fmla="val 16660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5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Geo-replicate a single registry</a:t>
            </a:r>
          </a:p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5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All regions have a local replica</a:t>
            </a:r>
          </a:p>
        </p:txBody>
      </p:sp>
      <p:sp>
        <p:nvSpPr>
          <p:cNvPr id="63" name="Speech Bubble: Rectangle with Corners Rounded 62">
            <a:extLst>
              <a:ext uri="{FF2B5EF4-FFF2-40B4-BE49-F238E27FC236}">
                <a16:creationId xmlns:a16="http://schemas.microsoft.com/office/drawing/2014/main" id="{AA320CC2-95CC-4F1B-B936-4752CFC964A3}"/>
              </a:ext>
            </a:extLst>
          </p:cNvPr>
          <p:cNvSpPr/>
          <p:nvPr/>
        </p:nvSpPr>
        <p:spPr bwMode="auto">
          <a:xfrm>
            <a:off x="5766209" y="2933765"/>
            <a:ext cx="2188639" cy="905224"/>
          </a:xfrm>
          <a:prstGeom prst="wedgeRoundRectCallout">
            <a:avLst>
              <a:gd name="adj1" fmla="val -106004"/>
              <a:gd name="adj2" fmla="val 112992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5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Geo-replicate a single registry</a:t>
            </a:r>
          </a:p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5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All regions have a local replica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5150777-C8BB-4AC2-8AC4-DF11275F391A}"/>
              </a:ext>
            </a:extLst>
          </p:cNvPr>
          <p:cNvCxnSpPr>
            <a:cxnSpLocks/>
            <a:stCxn id="46" idx="3"/>
            <a:endCxn id="71" idx="1"/>
          </p:cNvCxnSpPr>
          <p:nvPr/>
        </p:nvCxnSpPr>
        <p:spPr>
          <a:xfrm>
            <a:off x="3307549" y="4351248"/>
            <a:ext cx="1246000" cy="215065"/>
          </a:xfrm>
          <a:prstGeom prst="straightConnector1">
            <a:avLst/>
          </a:prstGeom>
          <a:ln w="19050">
            <a:prstDash val="sysDot"/>
            <a:headEnd type="non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A1FE99E-9D44-4FBC-A16C-623B89EEDB2B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3307547" y="3652628"/>
            <a:ext cx="1114898" cy="698620"/>
          </a:xfrm>
          <a:prstGeom prst="straightConnector1">
            <a:avLst/>
          </a:prstGeom>
          <a:ln w="19050">
            <a:prstDash val="sysDot"/>
            <a:headEnd type="non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65834C5-55AD-4D30-8712-4385AE4BC8B5}"/>
              </a:ext>
            </a:extLst>
          </p:cNvPr>
          <p:cNvCxnSpPr>
            <a:cxnSpLocks/>
            <a:endCxn id="73" idx="1"/>
          </p:cNvCxnSpPr>
          <p:nvPr/>
        </p:nvCxnSpPr>
        <p:spPr>
          <a:xfrm flipV="1">
            <a:off x="4914564" y="3554327"/>
            <a:ext cx="4243888" cy="1082377"/>
          </a:xfrm>
          <a:prstGeom prst="straightConnector1">
            <a:avLst/>
          </a:prstGeom>
          <a:ln w="19050">
            <a:prstDash val="sysDot"/>
            <a:headEnd type="non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78" name="Graphic 77">
            <a:extLst>
              <a:ext uri="{FF2B5EF4-FFF2-40B4-BE49-F238E27FC236}">
                <a16:creationId xmlns:a16="http://schemas.microsoft.com/office/drawing/2014/main" id="{DB43385D-5AD3-47FF-B8B6-CEBF29BAEF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291108" y="3420319"/>
            <a:ext cx="192802" cy="20163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255D1F5B-B95D-4115-B003-08F52015533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09368" y="4382113"/>
            <a:ext cx="192802" cy="20163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58774D3D-46A6-4027-8C38-8A00A8A789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002895" y="3360533"/>
            <a:ext cx="192802" cy="201634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DB95DB8B-EB2E-4704-A1CB-762EBFD4D99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845760" y="4205256"/>
            <a:ext cx="192802" cy="201634"/>
          </a:xfrm>
          <a:prstGeom prst="rect">
            <a:avLst/>
          </a:prstGeom>
        </p:spPr>
      </p:pic>
      <p:sp>
        <p:nvSpPr>
          <p:cNvPr id="82" name="Speech Bubble: Rectangle with Corners Rounded 81">
            <a:extLst>
              <a:ext uri="{FF2B5EF4-FFF2-40B4-BE49-F238E27FC236}">
                <a16:creationId xmlns:a16="http://schemas.microsoft.com/office/drawing/2014/main" id="{8191B3AB-6541-4176-8E74-3103AA98AE0A}"/>
              </a:ext>
            </a:extLst>
          </p:cNvPr>
          <p:cNvSpPr/>
          <p:nvPr/>
        </p:nvSpPr>
        <p:spPr bwMode="auto">
          <a:xfrm>
            <a:off x="4914565" y="5164731"/>
            <a:ext cx="3433216" cy="1022070"/>
          </a:xfrm>
          <a:prstGeom prst="wedgeRoundRectCallout">
            <a:avLst>
              <a:gd name="adj1" fmla="val 2775"/>
              <a:gd name="adj2" fmla="val 7790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765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Each registry is pulling from a local, network close, reliable registry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8339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868">
        <p:fade/>
      </p:transition>
    </mc:Choice>
    <mc:Fallback>
      <p:transition spd="med" advTm="138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00"/>
                            </p:stCondLst>
                            <p:childTnLst>
                              <p:par>
                                <p:cTn id="3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45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50"/>
                            </p:stCondLst>
                            <p:childTnLst>
                              <p:par>
                                <p:cTn id="5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2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700"/>
                            </p:stCondLst>
                            <p:childTnLst>
                              <p:par>
                                <p:cTn id="7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8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95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450"/>
                            </p:stCondLst>
                            <p:childTnLst>
                              <p:par>
                                <p:cTn id="9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25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6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700"/>
                            </p:stCondLst>
                            <p:childTnLst>
                              <p:par>
                                <p:cTn id="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63" grpId="0" animBg="1"/>
      <p:bldP spid="63" grpId="1" animBg="1"/>
      <p:bldP spid="8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61F9206F-4BB6-4E0E-A820-9F6F84490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8" y="756248"/>
            <a:ext cx="12108905" cy="626630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51E4C92-42F9-4C7B-B2D6-91E7ADFBF8EA}"/>
              </a:ext>
            </a:extLst>
          </p:cNvPr>
          <p:cNvSpPr txBox="1"/>
          <p:nvPr/>
        </p:nvSpPr>
        <p:spPr>
          <a:xfrm>
            <a:off x="116103" y="4603453"/>
            <a:ext cx="5589120" cy="2292445"/>
          </a:xfrm>
          <a:prstGeom prst="rect">
            <a:avLst/>
          </a:prstGeom>
          <a:noFill/>
        </p:spPr>
        <p:txBody>
          <a:bodyPr wrap="none" lIns="179259" tIns="143407" rIns="179259" bIns="143407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3136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  <a:hlinkClick r:id="rId4"/>
              </a:rPr>
              <a:t>aka.ms/ACR</a:t>
            </a:r>
            <a:r>
              <a:rPr lang="en-US" sz="3136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 </a:t>
            </a: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3136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  <a:hlinkClick r:id="rId5"/>
              </a:rPr>
              <a:t>aka.ms/ACR/Docs</a:t>
            </a:r>
            <a:endParaRPr lang="en-US" sz="3136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3136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  <a:hlinkClick r:id="rId6"/>
              </a:rPr>
              <a:t>aka.ms/ACR/Geo-replication</a:t>
            </a:r>
            <a:r>
              <a:rPr lang="en-US" sz="3136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 </a:t>
            </a: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3136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  <a:hlinkClick r:id="rId7"/>
              </a:rPr>
              <a:t>aka.ms/ACR/Roadmap</a:t>
            </a:r>
            <a:r>
              <a:rPr lang="en-US" sz="3136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 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E57DDB3D-65E8-43B6-9599-6B2EDBE68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06973" y="197782"/>
            <a:ext cx="1398119" cy="139811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B312F82-60EF-47F8-AC84-53E20AED59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7447" y="-112440"/>
            <a:ext cx="2018560" cy="20185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10D870-4315-4426-B218-4915AB603F77}"/>
              </a:ext>
            </a:extLst>
          </p:cNvPr>
          <p:cNvSpPr txBox="1"/>
          <p:nvPr/>
        </p:nvSpPr>
        <p:spPr>
          <a:xfrm>
            <a:off x="2562802" y="-60701"/>
            <a:ext cx="7906735" cy="1363348"/>
          </a:xfrm>
          <a:prstGeom prst="rect">
            <a:avLst/>
          </a:prstGeom>
          <a:noFill/>
        </p:spPr>
        <p:txBody>
          <a:bodyPr wrap="none" lIns="179259" tIns="143407" rIns="179259" bIns="143407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3920" b="1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Azure Container Registry</a:t>
            </a:r>
          </a:p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3136" i="1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Providing a single registry across the globe</a:t>
            </a:r>
          </a:p>
        </p:txBody>
      </p:sp>
    </p:spTree>
    <p:extLst>
      <p:ext uri="{BB962C8B-B14F-4D97-AF65-F5344CB8AC3E}">
        <p14:creationId xmlns:p14="http://schemas.microsoft.com/office/powerpoint/2010/main" val="3246908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850">
        <p:fade/>
      </p:transition>
    </mc:Choice>
    <mc:Fallback>
      <p:transition spd="med" advTm="485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79C4D-F36F-4F58-A496-7A0B5112A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957"/>
            <a:ext cx="9636565" cy="899537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Authenticating with ACR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160323-21ED-4F6B-82BA-10ADC028A9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963"/>
            <a:ext cx="11655078" cy="4287531"/>
          </a:xfrm>
        </p:spPr>
        <p:txBody>
          <a:bodyPr/>
          <a:lstStyle/>
          <a:p>
            <a:r>
              <a:rPr lang="en-US" sz="3529" dirty="0"/>
              <a:t>Using familiar docker CLIs</a:t>
            </a:r>
          </a:p>
          <a:p>
            <a:r>
              <a:rPr lang="en-US" sz="3529" dirty="0"/>
              <a:t>Individual Identity, using Azure Active Directory Identity</a:t>
            </a:r>
          </a:p>
          <a:p>
            <a:endParaRPr lang="en-US" sz="3529" dirty="0"/>
          </a:p>
          <a:p>
            <a:endParaRPr lang="en-US" sz="3529" dirty="0"/>
          </a:p>
          <a:p>
            <a:r>
              <a:rPr lang="en-US" sz="3529" dirty="0"/>
              <a:t>Server/Headless identity using AAD Service Principals</a:t>
            </a:r>
          </a:p>
          <a:p>
            <a:pPr lvl="1"/>
            <a:r>
              <a:rPr lang="en-US" sz="1961" dirty="0"/>
              <a:t>Provision Service Principals, with scoped access control</a:t>
            </a:r>
          </a:p>
          <a:p>
            <a:pPr lvl="2"/>
            <a:r>
              <a:rPr lang="en-US" sz="1765" dirty="0"/>
              <a:t>Contributor – Push/Pull</a:t>
            </a:r>
          </a:p>
          <a:p>
            <a:pPr lvl="2"/>
            <a:r>
              <a:rPr lang="en-US" sz="1765" dirty="0"/>
              <a:t>Reader – Pull Only</a:t>
            </a:r>
          </a:p>
          <a:p>
            <a:pPr lvl="2"/>
            <a:r>
              <a:rPr lang="en-US" sz="1765" dirty="0" err="1"/>
              <a:t>Eg</a:t>
            </a:r>
            <a:r>
              <a:rPr lang="en-US" sz="1765" dirty="0"/>
              <a:t>: assign the Kubernetes created principal, desired access to each registry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1ABCF5-1FAF-423F-9761-B7888C22CE6D}"/>
              </a:ext>
            </a:extLst>
          </p:cNvPr>
          <p:cNvSpPr/>
          <p:nvPr/>
        </p:nvSpPr>
        <p:spPr>
          <a:xfrm>
            <a:off x="941557" y="2433341"/>
            <a:ext cx="7828153" cy="1176733"/>
          </a:xfrm>
          <a:prstGeom prst="rect">
            <a:avLst/>
          </a:prstGeom>
          <a:solidFill>
            <a:srgbClr val="3A3FFC"/>
          </a:solidFill>
        </p:spPr>
        <p:txBody>
          <a:bodyPr wrap="square">
            <a:spAutoFit/>
          </a:bodyPr>
          <a:lstStyle/>
          <a:p>
            <a:r>
              <a:rPr lang="en-US" sz="2353" b="1" dirty="0">
                <a:solidFill>
                  <a:srgbClr val="F2F2F2"/>
                </a:solidFill>
                <a:latin typeface="Consolas" panose="020B0609020204030204" pitchFamily="49" charset="0"/>
              </a:rPr>
              <a:t>az login</a:t>
            </a:r>
          </a:p>
          <a:p>
            <a:r>
              <a:rPr lang="en-US" sz="2353" b="1" dirty="0">
                <a:solidFill>
                  <a:srgbClr val="F2F2F2"/>
                </a:solidFill>
                <a:latin typeface="Consolas" panose="020B0609020204030204" pitchFamily="49" charset="0"/>
              </a:rPr>
              <a:t>az acr login --name [</a:t>
            </a:r>
            <a:r>
              <a:rPr lang="en-US" sz="2353" b="1" dirty="0" err="1">
                <a:solidFill>
                  <a:srgbClr val="F2F2F2"/>
                </a:solidFill>
                <a:latin typeface="Consolas" panose="020B0609020204030204" pitchFamily="49" charset="0"/>
              </a:rPr>
              <a:t>registryName</a:t>
            </a:r>
            <a:r>
              <a:rPr lang="en-US" sz="2353" b="1" dirty="0">
                <a:solidFill>
                  <a:srgbClr val="F2F2F2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2353" b="1" dirty="0">
                <a:solidFill>
                  <a:srgbClr val="F2F2F2"/>
                </a:solidFill>
                <a:latin typeface="Consolas" panose="020B0609020204030204" pitchFamily="49" charset="0"/>
              </a:rPr>
              <a:t>docker push / pull</a:t>
            </a:r>
          </a:p>
        </p:txBody>
      </p:sp>
    </p:spTree>
    <p:extLst>
      <p:ext uri="{BB962C8B-B14F-4D97-AF65-F5344CB8AC3E}">
        <p14:creationId xmlns:p14="http://schemas.microsoft.com/office/powerpoint/2010/main" val="2781301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920">
        <p:fade/>
      </p:transition>
    </mc:Choice>
    <mc:Fallback>
      <p:transition spd="med" advTm="392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3ACBBDC-01EE-433B-82BD-B36410353B68}"/>
              </a:ext>
            </a:extLst>
          </p:cNvPr>
          <p:cNvSpPr/>
          <p:nvPr/>
        </p:nvSpPr>
        <p:spPr bwMode="auto">
          <a:xfrm>
            <a:off x="54322" y="-270827"/>
            <a:ext cx="13628915" cy="722811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Moon 8">
            <a:extLst>
              <a:ext uri="{FF2B5EF4-FFF2-40B4-BE49-F238E27FC236}">
                <a16:creationId xmlns:a16="http://schemas.microsoft.com/office/drawing/2014/main" id="{BD98F3ED-F231-4C9A-B9BE-EC18C5FF30D7}"/>
              </a:ext>
            </a:extLst>
          </p:cNvPr>
          <p:cNvSpPr/>
          <p:nvPr/>
        </p:nvSpPr>
        <p:spPr bwMode="auto">
          <a:xfrm rot="19800000">
            <a:off x="-2400041" y="3789020"/>
            <a:ext cx="1342230" cy="2684460"/>
          </a:xfrm>
          <a:prstGeom prst="moon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Star: 16 Points 3">
            <a:extLst>
              <a:ext uri="{FF2B5EF4-FFF2-40B4-BE49-F238E27FC236}">
                <a16:creationId xmlns:a16="http://schemas.microsoft.com/office/drawing/2014/main" id="{F288AE8A-8D1E-4559-A2D3-2503CC16A3F7}"/>
              </a:ext>
            </a:extLst>
          </p:cNvPr>
          <p:cNvSpPr/>
          <p:nvPr/>
        </p:nvSpPr>
        <p:spPr bwMode="auto">
          <a:xfrm>
            <a:off x="-3259666" y="3554162"/>
            <a:ext cx="2117707" cy="1962218"/>
          </a:xfrm>
          <a:prstGeom prst="star16">
            <a:avLst/>
          </a:prstGeom>
          <a:solidFill>
            <a:srgbClr val="FFFF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A098B2-5B6D-4D00-A75B-6CB820463C42}"/>
              </a:ext>
            </a:extLst>
          </p:cNvPr>
          <p:cNvSpPr/>
          <p:nvPr/>
        </p:nvSpPr>
        <p:spPr bwMode="auto">
          <a:xfrm>
            <a:off x="4303151" y="3429000"/>
            <a:ext cx="2421349" cy="2348472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72FFA9-23ED-4727-9F9D-5273F2A75402}"/>
              </a:ext>
            </a:extLst>
          </p:cNvPr>
          <p:cNvSpPr/>
          <p:nvPr/>
        </p:nvSpPr>
        <p:spPr bwMode="auto">
          <a:xfrm>
            <a:off x="74645" y="3731360"/>
            <a:ext cx="2613521" cy="152068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docker build –t web:1</a:t>
            </a:r>
          </a:p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docker build –t quotes:1</a:t>
            </a:r>
          </a:p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docker build –t important:1</a:t>
            </a:r>
          </a:p>
          <a:p>
            <a:pPr defTabSz="1218966">
              <a:defRPr/>
            </a:pPr>
            <a:endParaRPr lang="en-US" sz="1176" b="1" kern="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docker push web:1</a:t>
            </a:r>
          </a:p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docker push quotes:1</a:t>
            </a:r>
          </a:p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docker push important:1</a:t>
            </a:r>
            <a:endParaRPr lang="en-US" sz="117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374" name="Group 1373"/>
          <p:cNvGrpSpPr/>
          <p:nvPr/>
        </p:nvGrpSpPr>
        <p:grpSpPr>
          <a:xfrm>
            <a:off x="8713881" y="1105938"/>
            <a:ext cx="2835369" cy="1633396"/>
            <a:chOff x="4156030" y="3448050"/>
            <a:chExt cx="2065507" cy="1191294"/>
          </a:xfrm>
        </p:grpSpPr>
        <p:sp>
          <p:nvSpPr>
            <p:cNvPr id="1375" name="Rectangle 1374"/>
            <p:cNvSpPr/>
            <p:nvPr/>
          </p:nvSpPr>
          <p:spPr>
            <a:xfrm>
              <a:off x="4156030" y="3562350"/>
              <a:ext cx="2065507" cy="1076994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966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1376" name="Flowchart: Alternate Process 1375"/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966">
                <a:defRPr/>
              </a:pPr>
              <a:r>
                <a:rPr lang="en-US" sz="1467" b="1" kern="0">
                  <a:solidFill>
                    <a:prstClr val="black"/>
                  </a:solidFill>
                  <a:latin typeface="Lucida Console" panose="020B0609040504020204" pitchFamily="49" charset="0"/>
                </a:rPr>
                <a:t>HOST-A</a:t>
              </a:r>
            </a:p>
          </p:txBody>
        </p:sp>
      </p:grpSp>
      <p:grpSp>
        <p:nvGrpSpPr>
          <p:cNvPr id="1509" name="Group 1508"/>
          <p:cNvGrpSpPr/>
          <p:nvPr/>
        </p:nvGrpSpPr>
        <p:grpSpPr>
          <a:xfrm>
            <a:off x="10071282" y="1855078"/>
            <a:ext cx="721037" cy="444217"/>
            <a:chOff x="3240661" y="1005909"/>
            <a:chExt cx="540854" cy="333210"/>
          </a:xfrm>
        </p:grpSpPr>
        <p:grpSp>
          <p:nvGrpSpPr>
            <p:cNvPr id="1510" name="Group 1509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12" name="Rectangle 1511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13" name="Rectangle 1512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514" name="Group 1513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18" name="Straight Connector 1517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19" name="Straight Connector 1518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0" name="Straight Connector 1519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1" name="Straight Connector 1520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2" name="Straight Connector 1521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3" name="Straight Connector 1522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4" name="Straight Connector 1523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5" name="Straight Connector 1524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6" name="Straight Connector 1525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15" name="Rectangle 1514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16" name="Rectangle 1515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17" name="Rectangle 1516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511" name="Rectangle 1510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900" kern="0">
                  <a:solidFill>
                    <a:srgbClr val="FFFFFF"/>
                  </a:solidFill>
                  <a:latin typeface="Calibri"/>
                </a:rPr>
                <a:t>web:1</a:t>
              </a:r>
            </a:p>
            <a:p>
              <a:pPr algn="ctr" defTabSz="1218966">
                <a:defRPr/>
              </a:pPr>
              <a:r>
                <a:rPr lang="en-US" sz="600" kern="0">
                  <a:solidFill>
                    <a:srgbClr val="FFFFFF"/>
                  </a:solidFill>
                  <a:latin typeface="Calibri"/>
                </a:rPr>
                <a:t>digest: 91e</a:t>
              </a:r>
            </a:p>
          </p:txBody>
        </p:sp>
      </p:grpSp>
      <p:grpSp>
        <p:nvGrpSpPr>
          <p:cNvPr id="1563" name="Group 1562"/>
          <p:cNvGrpSpPr/>
          <p:nvPr/>
        </p:nvGrpSpPr>
        <p:grpSpPr>
          <a:xfrm>
            <a:off x="10071282" y="2257905"/>
            <a:ext cx="721037" cy="444217"/>
            <a:chOff x="3240661" y="1005909"/>
            <a:chExt cx="540854" cy="333210"/>
          </a:xfrm>
        </p:grpSpPr>
        <p:grpSp>
          <p:nvGrpSpPr>
            <p:cNvPr id="1564" name="Group 1563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66" name="Rectangle 1565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67" name="Rectangle 1566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568" name="Group 1567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72" name="Straight Connector 1571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3" name="Straight Connector 1572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4" name="Straight Connector 1573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5" name="Straight Connector 1574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6" name="Straight Connector 1575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7" name="Straight Connector 1576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8" name="Straight Connector 1577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9" name="Straight Connector 1578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80" name="Straight Connector 1579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69" name="Rectangle 1568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70" name="Rectangle 1569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71" name="Rectangle 1570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565" name="Rectangle 1564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600" kern="0" dirty="0">
                  <a:latin typeface="Calibri"/>
                </a:rPr>
                <a:t>important:1</a:t>
              </a:r>
            </a:p>
            <a:p>
              <a:pPr algn="ctr" defTabSz="1218966">
                <a:defRPr/>
              </a:pPr>
              <a:r>
                <a:rPr lang="en-US" sz="600" kern="0" dirty="0">
                  <a:latin typeface="Calibri"/>
                </a:rPr>
                <a:t>digest: 2re</a:t>
              </a:r>
            </a:p>
          </p:txBody>
        </p:sp>
      </p:grpSp>
      <p:grpSp>
        <p:nvGrpSpPr>
          <p:cNvPr id="1599" name="Group 1598"/>
          <p:cNvGrpSpPr/>
          <p:nvPr/>
        </p:nvGrpSpPr>
        <p:grpSpPr>
          <a:xfrm>
            <a:off x="10071282" y="1449188"/>
            <a:ext cx="721037" cy="444217"/>
            <a:chOff x="3240661" y="1005909"/>
            <a:chExt cx="540854" cy="333210"/>
          </a:xfrm>
        </p:grpSpPr>
        <p:grpSp>
          <p:nvGrpSpPr>
            <p:cNvPr id="1600" name="Group 1599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602" name="Rectangle 1601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03" name="Rectangle 1602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604" name="Group 1603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608" name="Straight Connector 1607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09" name="Straight Connector 1608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0" name="Straight Connector 1609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1" name="Straight Connector 1610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2" name="Straight Connector 1611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3" name="Straight Connector 1612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4" name="Straight Connector 1613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5" name="Straight Connector 1614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6" name="Straight Connector 1615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605" name="Rectangle 1604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06" name="Rectangle 1605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07" name="Rectangle 1606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601" name="Rectangle 1600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900" kern="0">
                  <a:solidFill>
                    <a:schemeClr val="bg1"/>
                  </a:solidFill>
                  <a:latin typeface="Calibri"/>
                </a:rPr>
                <a:t>web:1</a:t>
              </a:r>
            </a:p>
            <a:p>
              <a:pPr algn="ctr" defTabSz="1218966">
                <a:defRPr/>
              </a:pPr>
              <a:r>
                <a:rPr lang="en-US" sz="600" kern="0">
                  <a:solidFill>
                    <a:schemeClr val="bg1"/>
                  </a:solidFill>
                  <a:latin typeface="Calibri"/>
                </a:rPr>
                <a:t>digest: 91e</a:t>
              </a:r>
            </a:p>
          </p:txBody>
        </p:sp>
      </p:grpSp>
      <p:grpSp>
        <p:nvGrpSpPr>
          <p:cNvPr id="1527" name="Group 1526"/>
          <p:cNvGrpSpPr/>
          <p:nvPr/>
        </p:nvGrpSpPr>
        <p:grpSpPr>
          <a:xfrm>
            <a:off x="10793567" y="1855078"/>
            <a:ext cx="721037" cy="444217"/>
            <a:chOff x="3240661" y="1005909"/>
            <a:chExt cx="540854" cy="333210"/>
          </a:xfrm>
        </p:grpSpPr>
        <p:grpSp>
          <p:nvGrpSpPr>
            <p:cNvPr id="1528" name="Group 1527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30" name="Rectangle 1529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31" name="Rectangle 1530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532" name="Group 1531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36" name="Straight Connector 1535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7" name="Straight Connector 1536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8" name="Straight Connector 1537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9" name="Straight Connector 1538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0" name="Straight Connector 1539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1" name="Straight Connector 1540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2" name="Straight Connector 1541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3" name="Straight Connector 1542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4" name="Straight Connector 1543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33" name="Rectangle 1532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34" name="Rectangle 1533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35" name="Rectangle 1534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529" name="Rectangle 1528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900" kern="0" dirty="0">
                  <a:latin typeface="Calibri"/>
                </a:rPr>
                <a:t>quotes:1</a:t>
              </a:r>
            </a:p>
            <a:p>
              <a:pPr algn="ctr" defTabSz="1218966">
                <a:defRPr/>
              </a:pPr>
              <a:r>
                <a:rPr lang="en-US" sz="600" kern="0" dirty="0">
                  <a:latin typeface="Calibri"/>
                </a:rPr>
                <a:t>digest: u82</a:t>
              </a:r>
            </a:p>
          </p:txBody>
        </p:sp>
      </p:grpSp>
      <p:grpSp>
        <p:nvGrpSpPr>
          <p:cNvPr id="1653" name="Group 1652"/>
          <p:cNvGrpSpPr/>
          <p:nvPr/>
        </p:nvGrpSpPr>
        <p:grpSpPr>
          <a:xfrm>
            <a:off x="10793567" y="1449188"/>
            <a:ext cx="721037" cy="444217"/>
            <a:chOff x="3240661" y="1005909"/>
            <a:chExt cx="540854" cy="333210"/>
          </a:xfrm>
        </p:grpSpPr>
        <p:grpSp>
          <p:nvGrpSpPr>
            <p:cNvPr id="1654" name="Group 1653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656" name="Rectangle 1655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57" name="Rectangle 1656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658" name="Group 1657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662" name="Straight Connector 1661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3" name="Straight Connector 1662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4" name="Straight Connector 1663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5" name="Straight Connector 1664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6" name="Straight Connector 1665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7" name="Straight Connector 1666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8" name="Straight Connector 1667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9" name="Straight Connector 1668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70" name="Straight Connector 1669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659" name="Rectangle 1658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60" name="Rectangle 1659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61" name="Rectangle 1660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655" name="Rectangle 1654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900" kern="0">
                  <a:solidFill>
                    <a:srgbClr val="FFFFFF"/>
                  </a:solidFill>
                  <a:latin typeface="Calibri"/>
                </a:rPr>
                <a:t>web:1</a:t>
              </a:r>
            </a:p>
            <a:p>
              <a:pPr algn="ctr" defTabSz="1218966">
                <a:defRPr/>
              </a:pPr>
              <a:r>
                <a:rPr lang="en-US" sz="600" kern="0">
                  <a:solidFill>
                    <a:srgbClr val="FFFFFF"/>
                  </a:solidFill>
                  <a:latin typeface="Calibri"/>
                </a:rPr>
                <a:t>digest: 91e</a:t>
              </a:r>
            </a:p>
          </p:txBody>
        </p: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475AA5EA-0C4B-4B2A-9D3A-96115E1AB387}"/>
              </a:ext>
            </a:extLst>
          </p:cNvPr>
          <p:cNvGrpSpPr/>
          <p:nvPr/>
        </p:nvGrpSpPr>
        <p:grpSpPr>
          <a:xfrm>
            <a:off x="10793567" y="2257354"/>
            <a:ext cx="721037" cy="444217"/>
            <a:chOff x="3240661" y="1005909"/>
            <a:chExt cx="540854" cy="333210"/>
          </a:xfrm>
        </p:grpSpPr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77FF03CE-70EE-46CC-B4A7-31CF7340405B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2C0B01D-6C39-416F-91E7-D30B348EE787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69" name="Rectangle 468">
                <a:extLst>
                  <a:ext uri="{FF2B5EF4-FFF2-40B4-BE49-F238E27FC236}">
                    <a16:creationId xmlns:a16="http://schemas.microsoft.com/office/drawing/2014/main" id="{C11CD01C-F256-45CC-A52E-B9BC44105154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70" name="Group 469">
                <a:extLst>
                  <a:ext uri="{FF2B5EF4-FFF2-40B4-BE49-F238E27FC236}">
                    <a16:creationId xmlns:a16="http://schemas.microsoft.com/office/drawing/2014/main" id="{DC9833C1-1C6A-42A7-84F1-60959CBE3850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74" name="Straight Connector 473">
                  <a:extLst>
                    <a:ext uri="{FF2B5EF4-FFF2-40B4-BE49-F238E27FC236}">
                      <a16:creationId xmlns:a16="http://schemas.microsoft.com/office/drawing/2014/main" id="{7CD64795-65A6-4DC5-AF64-F8AB86208890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5" name="Straight Connector 474">
                  <a:extLst>
                    <a:ext uri="{FF2B5EF4-FFF2-40B4-BE49-F238E27FC236}">
                      <a16:creationId xmlns:a16="http://schemas.microsoft.com/office/drawing/2014/main" id="{211A406C-E538-41F3-9494-6F511C0B9BE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6" name="Straight Connector 475">
                  <a:extLst>
                    <a:ext uri="{FF2B5EF4-FFF2-40B4-BE49-F238E27FC236}">
                      <a16:creationId xmlns:a16="http://schemas.microsoft.com/office/drawing/2014/main" id="{3C01A3EA-024D-4E90-94E8-B60004207DDE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7" name="Straight Connector 476">
                  <a:extLst>
                    <a:ext uri="{FF2B5EF4-FFF2-40B4-BE49-F238E27FC236}">
                      <a16:creationId xmlns:a16="http://schemas.microsoft.com/office/drawing/2014/main" id="{42188D58-100D-4654-88B8-4CD9C7498915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8" name="Straight Connector 477">
                  <a:extLst>
                    <a:ext uri="{FF2B5EF4-FFF2-40B4-BE49-F238E27FC236}">
                      <a16:creationId xmlns:a16="http://schemas.microsoft.com/office/drawing/2014/main" id="{B012AB88-E06C-4249-8318-C5BA8B062142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9" name="Straight Connector 478">
                  <a:extLst>
                    <a:ext uri="{FF2B5EF4-FFF2-40B4-BE49-F238E27FC236}">
                      <a16:creationId xmlns:a16="http://schemas.microsoft.com/office/drawing/2014/main" id="{AB2670C8-B639-4F6C-91DB-F03891A50743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667648A5-247D-4123-AC81-535A36A80804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1" name="Straight Connector 480">
                  <a:extLst>
                    <a:ext uri="{FF2B5EF4-FFF2-40B4-BE49-F238E27FC236}">
                      <a16:creationId xmlns:a16="http://schemas.microsoft.com/office/drawing/2014/main" id="{71FFD68E-EFEF-467F-B3EB-E328D161FCDA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2" name="Straight Connector 481">
                  <a:extLst>
                    <a:ext uri="{FF2B5EF4-FFF2-40B4-BE49-F238E27FC236}">
                      <a16:creationId xmlns:a16="http://schemas.microsoft.com/office/drawing/2014/main" id="{5C5D7D6C-A5C3-4556-A23B-41E552C2595F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3FE9DC63-9283-4363-9647-D9118D5026D4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2" name="Rectangle 471">
                <a:extLst>
                  <a:ext uri="{FF2B5EF4-FFF2-40B4-BE49-F238E27FC236}">
                    <a16:creationId xmlns:a16="http://schemas.microsoft.com/office/drawing/2014/main" id="{80C4AFD8-5054-45D5-A569-B8DD7ABF3A03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id="{48F5B254-5192-423B-AABC-92E1EFB360B3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7154BC75-ABEA-49E3-A497-E1B17EB3A40B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966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0BDEFC2E-9795-4850-84B7-CC5396AB11EF}"/>
              </a:ext>
            </a:extLst>
          </p:cNvPr>
          <p:cNvGrpSpPr/>
          <p:nvPr/>
        </p:nvGrpSpPr>
        <p:grpSpPr>
          <a:xfrm>
            <a:off x="8721117" y="2806966"/>
            <a:ext cx="2828131" cy="1633396"/>
            <a:chOff x="4156030" y="3448050"/>
            <a:chExt cx="2060234" cy="1191294"/>
          </a:xfrm>
        </p:grpSpPr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35175F28-89CB-44DD-8447-39A0E3526FC1}"/>
                </a:ext>
              </a:extLst>
            </p:cNvPr>
            <p:cNvSpPr/>
            <p:nvPr/>
          </p:nvSpPr>
          <p:spPr>
            <a:xfrm>
              <a:off x="4156030" y="3562350"/>
              <a:ext cx="2060234" cy="1076994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966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487" name="Flowchart: Alternate Process 486">
              <a:extLst>
                <a:ext uri="{FF2B5EF4-FFF2-40B4-BE49-F238E27FC236}">
                  <a16:creationId xmlns:a16="http://schemas.microsoft.com/office/drawing/2014/main" id="{FA2EE260-CD29-4897-98F8-8A8A677A90AC}"/>
                </a:ext>
              </a:extLst>
            </p:cNvPr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966">
                <a:defRPr/>
              </a:pPr>
              <a:r>
                <a:rPr lang="en-US" sz="1467" b="1" kern="0">
                  <a:solidFill>
                    <a:prstClr val="black"/>
                  </a:solidFill>
                  <a:latin typeface="Lucida Console" panose="020B0609040504020204" pitchFamily="49" charset="0"/>
                </a:rPr>
                <a:t>HOST-B</a:t>
              </a:r>
            </a:p>
          </p:txBody>
        </p:sp>
      </p:grp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5E374A9F-7554-4D4B-B49E-AA1FC686362E}"/>
              </a:ext>
            </a:extLst>
          </p:cNvPr>
          <p:cNvGrpSpPr/>
          <p:nvPr/>
        </p:nvGrpSpPr>
        <p:grpSpPr>
          <a:xfrm>
            <a:off x="10078518" y="3160240"/>
            <a:ext cx="721037" cy="444217"/>
            <a:chOff x="3240661" y="1005909"/>
            <a:chExt cx="540854" cy="333210"/>
          </a:xfrm>
        </p:grpSpPr>
        <p:grpSp>
          <p:nvGrpSpPr>
            <p:cNvPr id="489" name="Group 488">
              <a:extLst>
                <a:ext uri="{FF2B5EF4-FFF2-40B4-BE49-F238E27FC236}">
                  <a16:creationId xmlns:a16="http://schemas.microsoft.com/office/drawing/2014/main" id="{D97514C1-D6BC-417F-96CB-146968CC7CC8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491" name="Rectangle 490">
                <a:extLst>
                  <a:ext uri="{FF2B5EF4-FFF2-40B4-BE49-F238E27FC236}">
                    <a16:creationId xmlns:a16="http://schemas.microsoft.com/office/drawing/2014/main" id="{26F32946-D678-4853-94FC-CC6290959649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2" name="Rectangle 491">
                <a:extLst>
                  <a:ext uri="{FF2B5EF4-FFF2-40B4-BE49-F238E27FC236}">
                    <a16:creationId xmlns:a16="http://schemas.microsoft.com/office/drawing/2014/main" id="{297262E3-8E21-4785-8A47-7903D232842E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93" name="Group 492">
                <a:extLst>
                  <a:ext uri="{FF2B5EF4-FFF2-40B4-BE49-F238E27FC236}">
                    <a16:creationId xmlns:a16="http://schemas.microsoft.com/office/drawing/2014/main" id="{0897AB46-1855-48CE-9D69-CEF10E12E318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97" name="Straight Connector 496">
                  <a:extLst>
                    <a:ext uri="{FF2B5EF4-FFF2-40B4-BE49-F238E27FC236}">
                      <a16:creationId xmlns:a16="http://schemas.microsoft.com/office/drawing/2014/main" id="{7B92D8E9-1840-4E9F-9517-AA53DFA96FD5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8" name="Straight Connector 497">
                  <a:extLst>
                    <a:ext uri="{FF2B5EF4-FFF2-40B4-BE49-F238E27FC236}">
                      <a16:creationId xmlns:a16="http://schemas.microsoft.com/office/drawing/2014/main" id="{E2A3B3F2-3DDF-4ED2-89FD-7679D9DFEAEA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9" name="Straight Connector 498">
                  <a:extLst>
                    <a:ext uri="{FF2B5EF4-FFF2-40B4-BE49-F238E27FC236}">
                      <a16:creationId xmlns:a16="http://schemas.microsoft.com/office/drawing/2014/main" id="{B2947C88-1DE0-4081-A4CD-1DBC2BF450CB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0" name="Straight Connector 499">
                  <a:extLst>
                    <a:ext uri="{FF2B5EF4-FFF2-40B4-BE49-F238E27FC236}">
                      <a16:creationId xmlns:a16="http://schemas.microsoft.com/office/drawing/2014/main" id="{1D93822E-5D21-4CCA-8A66-8E951ADFB6AB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1" name="Straight Connector 500">
                  <a:extLst>
                    <a:ext uri="{FF2B5EF4-FFF2-40B4-BE49-F238E27FC236}">
                      <a16:creationId xmlns:a16="http://schemas.microsoft.com/office/drawing/2014/main" id="{27BA85C7-E1BB-4A50-A262-9766E697D1B9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2" name="Straight Connector 501">
                  <a:extLst>
                    <a:ext uri="{FF2B5EF4-FFF2-40B4-BE49-F238E27FC236}">
                      <a16:creationId xmlns:a16="http://schemas.microsoft.com/office/drawing/2014/main" id="{F0D6B110-466F-479D-B8D5-B3CE473BDF90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3" name="Straight Connector 502">
                  <a:extLst>
                    <a:ext uri="{FF2B5EF4-FFF2-40B4-BE49-F238E27FC236}">
                      <a16:creationId xmlns:a16="http://schemas.microsoft.com/office/drawing/2014/main" id="{57B651C4-B62B-4089-A862-7C82ECBF8032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4" name="Straight Connector 503">
                  <a:extLst>
                    <a:ext uri="{FF2B5EF4-FFF2-40B4-BE49-F238E27FC236}">
                      <a16:creationId xmlns:a16="http://schemas.microsoft.com/office/drawing/2014/main" id="{7EF961D9-808C-4995-A670-4D237D166FCE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5" name="Straight Connector 504">
                  <a:extLst>
                    <a:ext uri="{FF2B5EF4-FFF2-40B4-BE49-F238E27FC236}">
                      <a16:creationId xmlns:a16="http://schemas.microsoft.com/office/drawing/2014/main" id="{EB2C0646-5D83-4142-BC63-602E959AE995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94" name="Rectangle 493">
                <a:extLst>
                  <a:ext uri="{FF2B5EF4-FFF2-40B4-BE49-F238E27FC236}">
                    <a16:creationId xmlns:a16="http://schemas.microsoft.com/office/drawing/2014/main" id="{AA4C2DF3-FAE9-43CC-AD46-0B6A5CEC42DC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5" name="Rectangle 494">
                <a:extLst>
                  <a:ext uri="{FF2B5EF4-FFF2-40B4-BE49-F238E27FC236}">
                    <a16:creationId xmlns:a16="http://schemas.microsoft.com/office/drawing/2014/main" id="{927AB000-ACE5-4392-944B-89117161463C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6" name="Rectangle 495">
                <a:extLst>
                  <a:ext uri="{FF2B5EF4-FFF2-40B4-BE49-F238E27FC236}">
                    <a16:creationId xmlns:a16="http://schemas.microsoft.com/office/drawing/2014/main" id="{1728DB70-7C84-441D-B125-3C2A57701682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7A19CA2A-57BC-4DFD-8EE2-721F49AA95FC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9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18966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451B42A7-4222-4E1F-B4DD-D73A318CC308}"/>
              </a:ext>
            </a:extLst>
          </p:cNvPr>
          <p:cNvGrpSpPr/>
          <p:nvPr/>
        </p:nvGrpSpPr>
        <p:grpSpPr>
          <a:xfrm>
            <a:off x="10078518" y="3563065"/>
            <a:ext cx="721037" cy="444217"/>
            <a:chOff x="3240661" y="1005909"/>
            <a:chExt cx="540854" cy="333210"/>
          </a:xfrm>
        </p:grpSpPr>
        <p:grpSp>
          <p:nvGrpSpPr>
            <p:cNvPr id="507" name="Group 506">
              <a:extLst>
                <a:ext uri="{FF2B5EF4-FFF2-40B4-BE49-F238E27FC236}">
                  <a16:creationId xmlns:a16="http://schemas.microsoft.com/office/drawing/2014/main" id="{A2A00BAB-1B5B-4EE8-80B1-84920AEABE2E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09" name="Rectangle 508">
                <a:extLst>
                  <a:ext uri="{FF2B5EF4-FFF2-40B4-BE49-F238E27FC236}">
                    <a16:creationId xmlns:a16="http://schemas.microsoft.com/office/drawing/2014/main" id="{E22626DA-157A-4E8F-8673-B05751BC96F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10" name="Rectangle 509">
                <a:extLst>
                  <a:ext uri="{FF2B5EF4-FFF2-40B4-BE49-F238E27FC236}">
                    <a16:creationId xmlns:a16="http://schemas.microsoft.com/office/drawing/2014/main" id="{CD2111F8-AF69-4A84-B57F-DDB7F608E1A3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511" name="Group 510">
                <a:extLst>
                  <a:ext uri="{FF2B5EF4-FFF2-40B4-BE49-F238E27FC236}">
                    <a16:creationId xmlns:a16="http://schemas.microsoft.com/office/drawing/2014/main" id="{4B79937C-A412-41F3-8B30-73971B3659A2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15" name="Straight Connector 514">
                  <a:extLst>
                    <a:ext uri="{FF2B5EF4-FFF2-40B4-BE49-F238E27FC236}">
                      <a16:creationId xmlns:a16="http://schemas.microsoft.com/office/drawing/2014/main" id="{29216E48-6C43-499C-9468-1008CA450C3D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6" name="Straight Connector 515">
                  <a:extLst>
                    <a:ext uri="{FF2B5EF4-FFF2-40B4-BE49-F238E27FC236}">
                      <a16:creationId xmlns:a16="http://schemas.microsoft.com/office/drawing/2014/main" id="{D6F385A9-35F6-4265-9BD3-11C8AC0D8565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7" name="Straight Connector 516">
                  <a:extLst>
                    <a:ext uri="{FF2B5EF4-FFF2-40B4-BE49-F238E27FC236}">
                      <a16:creationId xmlns:a16="http://schemas.microsoft.com/office/drawing/2014/main" id="{A41127C7-B6D2-4525-8131-685D8CB76FEC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8" name="Straight Connector 517">
                  <a:extLst>
                    <a:ext uri="{FF2B5EF4-FFF2-40B4-BE49-F238E27FC236}">
                      <a16:creationId xmlns:a16="http://schemas.microsoft.com/office/drawing/2014/main" id="{C6B8CDD7-694F-4D66-B4E1-28954D941511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9" name="Straight Connector 518">
                  <a:extLst>
                    <a:ext uri="{FF2B5EF4-FFF2-40B4-BE49-F238E27FC236}">
                      <a16:creationId xmlns:a16="http://schemas.microsoft.com/office/drawing/2014/main" id="{E0D9BC4C-3B44-4C71-A51F-B9FC64E9193A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0" name="Straight Connector 519">
                  <a:extLst>
                    <a:ext uri="{FF2B5EF4-FFF2-40B4-BE49-F238E27FC236}">
                      <a16:creationId xmlns:a16="http://schemas.microsoft.com/office/drawing/2014/main" id="{2508F89E-B9E0-4D4F-99E0-06B7D9C89411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DCC1A7C8-3FBF-49D2-B198-063B9347AB74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2" name="Straight Connector 521">
                  <a:extLst>
                    <a:ext uri="{FF2B5EF4-FFF2-40B4-BE49-F238E27FC236}">
                      <a16:creationId xmlns:a16="http://schemas.microsoft.com/office/drawing/2014/main" id="{7A73A6FE-11BE-4EB5-9F7E-73AA9FBA9AD4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3" name="Straight Connector 522">
                  <a:extLst>
                    <a:ext uri="{FF2B5EF4-FFF2-40B4-BE49-F238E27FC236}">
                      <a16:creationId xmlns:a16="http://schemas.microsoft.com/office/drawing/2014/main" id="{7E0C1F0A-92A6-490A-9B57-12A2760FB1CA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12" name="Rectangle 511">
                <a:extLst>
                  <a:ext uri="{FF2B5EF4-FFF2-40B4-BE49-F238E27FC236}">
                    <a16:creationId xmlns:a16="http://schemas.microsoft.com/office/drawing/2014/main" id="{153F2403-904E-4F8F-A0E0-A4C1E3F0B859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13" name="Rectangle 512">
                <a:extLst>
                  <a:ext uri="{FF2B5EF4-FFF2-40B4-BE49-F238E27FC236}">
                    <a16:creationId xmlns:a16="http://schemas.microsoft.com/office/drawing/2014/main" id="{D81B29A6-A8F5-48F1-B781-53D66847E77E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7FD056EE-0AF9-4D52-977F-ACFC2A8EC38E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508" name="Rectangle 507">
              <a:extLst>
                <a:ext uri="{FF2B5EF4-FFF2-40B4-BE49-F238E27FC236}">
                  <a16:creationId xmlns:a16="http://schemas.microsoft.com/office/drawing/2014/main" id="{9D1FAD10-845B-424C-A1BA-135BC74DCEEB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966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542" name="Group 541">
            <a:extLst>
              <a:ext uri="{FF2B5EF4-FFF2-40B4-BE49-F238E27FC236}">
                <a16:creationId xmlns:a16="http://schemas.microsoft.com/office/drawing/2014/main" id="{48AE373A-CF84-48A3-94E7-9BDA85F97B31}"/>
              </a:ext>
            </a:extLst>
          </p:cNvPr>
          <p:cNvGrpSpPr/>
          <p:nvPr/>
        </p:nvGrpSpPr>
        <p:grpSpPr>
          <a:xfrm>
            <a:off x="10800803" y="3160240"/>
            <a:ext cx="721037" cy="444217"/>
            <a:chOff x="3240661" y="1005909"/>
            <a:chExt cx="540854" cy="333210"/>
          </a:xfrm>
        </p:grpSpPr>
        <p:grpSp>
          <p:nvGrpSpPr>
            <p:cNvPr id="543" name="Group 542">
              <a:extLst>
                <a:ext uri="{FF2B5EF4-FFF2-40B4-BE49-F238E27FC236}">
                  <a16:creationId xmlns:a16="http://schemas.microsoft.com/office/drawing/2014/main" id="{2F639D5D-9039-46D5-83F0-1A1CE98D7288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45" name="Rectangle 544">
                <a:extLst>
                  <a:ext uri="{FF2B5EF4-FFF2-40B4-BE49-F238E27FC236}">
                    <a16:creationId xmlns:a16="http://schemas.microsoft.com/office/drawing/2014/main" id="{5D1CD045-3195-469C-AA31-034871DF91D2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46" name="Rectangle 545">
                <a:extLst>
                  <a:ext uri="{FF2B5EF4-FFF2-40B4-BE49-F238E27FC236}">
                    <a16:creationId xmlns:a16="http://schemas.microsoft.com/office/drawing/2014/main" id="{37449C19-D094-4437-BFEA-8A80F3DB7842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547" name="Group 546">
                <a:extLst>
                  <a:ext uri="{FF2B5EF4-FFF2-40B4-BE49-F238E27FC236}">
                    <a16:creationId xmlns:a16="http://schemas.microsoft.com/office/drawing/2014/main" id="{030DD284-108B-4E80-9543-2A83F5A42B0D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51" name="Straight Connector 550">
                  <a:extLst>
                    <a:ext uri="{FF2B5EF4-FFF2-40B4-BE49-F238E27FC236}">
                      <a16:creationId xmlns:a16="http://schemas.microsoft.com/office/drawing/2014/main" id="{65DD3C41-1ED9-4AF2-9C18-0AF06D4C7987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2" name="Straight Connector 551">
                  <a:extLst>
                    <a:ext uri="{FF2B5EF4-FFF2-40B4-BE49-F238E27FC236}">
                      <a16:creationId xmlns:a16="http://schemas.microsoft.com/office/drawing/2014/main" id="{E44630E5-DEC0-40D8-8C00-8B98F6DF2943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3" name="Straight Connector 552">
                  <a:extLst>
                    <a:ext uri="{FF2B5EF4-FFF2-40B4-BE49-F238E27FC236}">
                      <a16:creationId xmlns:a16="http://schemas.microsoft.com/office/drawing/2014/main" id="{3F7DB5C4-BE31-4484-84A8-0F628783607E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4" name="Straight Connector 553">
                  <a:extLst>
                    <a:ext uri="{FF2B5EF4-FFF2-40B4-BE49-F238E27FC236}">
                      <a16:creationId xmlns:a16="http://schemas.microsoft.com/office/drawing/2014/main" id="{E4FDFA14-888D-48EC-A0AC-520FA7A59696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5" name="Straight Connector 554">
                  <a:extLst>
                    <a:ext uri="{FF2B5EF4-FFF2-40B4-BE49-F238E27FC236}">
                      <a16:creationId xmlns:a16="http://schemas.microsoft.com/office/drawing/2014/main" id="{7A79F771-0FC3-4D21-8721-ACC3088F637F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6" name="Straight Connector 555">
                  <a:extLst>
                    <a:ext uri="{FF2B5EF4-FFF2-40B4-BE49-F238E27FC236}">
                      <a16:creationId xmlns:a16="http://schemas.microsoft.com/office/drawing/2014/main" id="{7CD85CDB-48E4-4D69-B2F9-9F75F239BAA0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7" name="Straight Connector 556">
                  <a:extLst>
                    <a:ext uri="{FF2B5EF4-FFF2-40B4-BE49-F238E27FC236}">
                      <a16:creationId xmlns:a16="http://schemas.microsoft.com/office/drawing/2014/main" id="{EB02981D-3FF3-41B9-B058-A66C3C5CFBA1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8" name="Straight Connector 557">
                  <a:extLst>
                    <a:ext uri="{FF2B5EF4-FFF2-40B4-BE49-F238E27FC236}">
                      <a16:creationId xmlns:a16="http://schemas.microsoft.com/office/drawing/2014/main" id="{CCE3B17A-DE9B-482F-BED0-B1E72C1A8A3F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9" name="Straight Connector 558">
                  <a:extLst>
                    <a:ext uri="{FF2B5EF4-FFF2-40B4-BE49-F238E27FC236}">
                      <a16:creationId xmlns:a16="http://schemas.microsoft.com/office/drawing/2014/main" id="{2C6F5BC7-EEA8-4474-B2C4-A56A992DDC6C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48" name="Rectangle 547">
                <a:extLst>
                  <a:ext uri="{FF2B5EF4-FFF2-40B4-BE49-F238E27FC236}">
                    <a16:creationId xmlns:a16="http://schemas.microsoft.com/office/drawing/2014/main" id="{C42D1F18-B5F3-400D-A808-7A0C60162665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49" name="Rectangle 548">
                <a:extLst>
                  <a:ext uri="{FF2B5EF4-FFF2-40B4-BE49-F238E27FC236}">
                    <a16:creationId xmlns:a16="http://schemas.microsoft.com/office/drawing/2014/main" id="{25747267-AD52-488C-8CCE-B27B0226BD15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50" name="Rectangle 549">
                <a:extLst>
                  <a:ext uri="{FF2B5EF4-FFF2-40B4-BE49-F238E27FC236}">
                    <a16:creationId xmlns:a16="http://schemas.microsoft.com/office/drawing/2014/main" id="{847F612D-BB00-48D6-AC71-307CC8FEF000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B38E0E55-D73C-425F-91A4-9D94580988B7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9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18966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578" name="Group 577">
            <a:extLst>
              <a:ext uri="{FF2B5EF4-FFF2-40B4-BE49-F238E27FC236}">
                <a16:creationId xmlns:a16="http://schemas.microsoft.com/office/drawing/2014/main" id="{C24CB6A1-2858-49B4-86F0-43B9F66A8BE3}"/>
              </a:ext>
            </a:extLst>
          </p:cNvPr>
          <p:cNvGrpSpPr/>
          <p:nvPr/>
        </p:nvGrpSpPr>
        <p:grpSpPr>
          <a:xfrm>
            <a:off x="10800803" y="3562516"/>
            <a:ext cx="721037" cy="444217"/>
            <a:chOff x="3240661" y="1005909"/>
            <a:chExt cx="540854" cy="333210"/>
          </a:xfrm>
        </p:grpSpPr>
        <p:grpSp>
          <p:nvGrpSpPr>
            <p:cNvPr id="579" name="Group 578">
              <a:extLst>
                <a:ext uri="{FF2B5EF4-FFF2-40B4-BE49-F238E27FC236}">
                  <a16:creationId xmlns:a16="http://schemas.microsoft.com/office/drawing/2014/main" id="{680836AE-D2C6-493B-AB8C-4147193B42AC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81" name="Rectangle 580">
                <a:extLst>
                  <a:ext uri="{FF2B5EF4-FFF2-40B4-BE49-F238E27FC236}">
                    <a16:creationId xmlns:a16="http://schemas.microsoft.com/office/drawing/2014/main" id="{9CBC11BA-C081-42F1-B718-7847665AEEA0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82" name="Rectangle 581">
                <a:extLst>
                  <a:ext uri="{FF2B5EF4-FFF2-40B4-BE49-F238E27FC236}">
                    <a16:creationId xmlns:a16="http://schemas.microsoft.com/office/drawing/2014/main" id="{C109340A-D0D6-40BA-B18A-00B3CA9131D3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583" name="Group 582">
                <a:extLst>
                  <a:ext uri="{FF2B5EF4-FFF2-40B4-BE49-F238E27FC236}">
                    <a16:creationId xmlns:a16="http://schemas.microsoft.com/office/drawing/2014/main" id="{3792D254-EB20-474A-8E2C-617663FA48DF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87" name="Straight Connector 586">
                  <a:extLst>
                    <a:ext uri="{FF2B5EF4-FFF2-40B4-BE49-F238E27FC236}">
                      <a16:creationId xmlns:a16="http://schemas.microsoft.com/office/drawing/2014/main" id="{D65EA43A-BB68-46CD-A1A9-B7CE6C2B0911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88" name="Straight Connector 587">
                  <a:extLst>
                    <a:ext uri="{FF2B5EF4-FFF2-40B4-BE49-F238E27FC236}">
                      <a16:creationId xmlns:a16="http://schemas.microsoft.com/office/drawing/2014/main" id="{A01AD31F-17CB-4597-A884-D1D26090E825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89" name="Straight Connector 588">
                  <a:extLst>
                    <a:ext uri="{FF2B5EF4-FFF2-40B4-BE49-F238E27FC236}">
                      <a16:creationId xmlns:a16="http://schemas.microsoft.com/office/drawing/2014/main" id="{D187A2EE-CAEF-4618-855F-9FAACC74F005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0" name="Straight Connector 589">
                  <a:extLst>
                    <a:ext uri="{FF2B5EF4-FFF2-40B4-BE49-F238E27FC236}">
                      <a16:creationId xmlns:a16="http://schemas.microsoft.com/office/drawing/2014/main" id="{58FAAD5D-A7AC-4F93-9AC0-0030715C0CC3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1" name="Straight Connector 590">
                  <a:extLst>
                    <a:ext uri="{FF2B5EF4-FFF2-40B4-BE49-F238E27FC236}">
                      <a16:creationId xmlns:a16="http://schemas.microsoft.com/office/drawing/2014/main" id="{A97CCFA3-425C-49E4-AA85-E7F722E360C9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2" name="Straight Connector 591">
                  <a:extLst>
                    <a:ext uri="{FF2B5EF4-FFF2-40B4-BE49-F238E27FC236}">
                      <a16:creationId xmlns:a16="http://schemas.microsoft.com/office/drawing/2014/main" id="{D9319882-8B45-4DC3-839F-D14E7A5EAA1B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3" name="Straight Connector 592">
                  <a:extLst>
                    <a:ext uri="{FF2B5EF4-FFF2-40B4-BE49-F238E27FC236}">
                      <a16:creationId xmlns:a16="http://schemas.microsoft.com/office/drawing/2014/main" id="{0EAD0812-17B9-437B-823E-3722EFDA67BD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4" name="Straight Connector 593">
                  <a:extLst>
                    <a:ext uri="{FF2B5EF4-FFF2-40B4-BE49-F238E27FC236}">
                      <a16:creationId xmlns:a16="http://schemas.microsoft.com/office/drawing/2014/main" id="{9ED33E77-01BE-4F74-86BC-AF3F7B5F5F2B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5" name="Straight Connector 594">
                  <a:extLst>
                    <a:ext uri="{FF2B5EF4-FFF2-40B4-BE49-F238E27FC236}">
                      <a16:creationId xmlns:a16="http://schemas.microsoft.com/office/drawing/2014/main" id="{744ECBF2-861D-410C-9EA7-D3632F961EB5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84" name="Rectangle 583">
                <a:extLst>
                  <a:ext uri="{FF2B5EF4-FFF2-40B4-BE49-F238E27FC236}">
                    <a16:creationId xmlns:a16="http://schemas.microsoft.com/office/drawing/2014/main" id="{8A3732E4-1DD1-4659-B4B1-FD4F553A0CBD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85" name="Rectangle 584">
                <a:extLst>
                  <a:ext uri="{FF2B5EF4-FFF2-40B4-BE49-F238E27FC236}">
                    <a16:creationId xmlns:a16="http://schemas.microsoft.com/office/drawing/2014/main" id="{35C9C433-26FA-49C0-8394-9B95F5FCD4C8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86" name="Rectangle 585">
                <a:extLst>
                  <a:ext uri="{FF2B5EF4-FFF2-40B4-BE49-F238E27FC236}">
                    <a16:creationId xmlns:a16="http://schemas.microsoft.com/office/drawing/2014/main" id="{FFEAD984-8318-406F-AEA8-4E0587D2AC2F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177A53C2-E837-4F49-9FB2-BA895F1C56E5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966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596" name="Group 595">
            <a:extLst>
              <a:ext uri="{FF2B5EF4-FFF2-40B4-BE49-F238E27FC236}">
                <a16:creationId xmlns:a16="http://schemas.microsoft.com/office/drawing/2014/main" id="{19CF546A-D308-4843-901B-DB0FB0F0A2A8}"/>
              </a:ext>
            </a:extLst>
          </p:cNvPr>
          <p:cNvGrpSpPr/>
          <p:nvPr/>
        </p:nvGrpSpPr>
        <p:grpSpPr>
          <a:xfrm>
            <a:off x="8728354" y="4507993"/>
            <a:ext cx="2820895" cy="1633396"/>
            <a:chOff x="4156030" y="3448050"/>
            <a:chExt cx="2054962" cy="1191294"/>
          </a:xfrm>
        </p:grpSpPr>
        <p:sp>
          <p:nvSpPr>
            <p:cNvPr id="597" name="Rectangle 596">
              <a:extLst>
                <a:ext uri="{FF2B5EF4-FFF2-40B4-BE49-F238E27FC236}">
                  <a16:creationId xmlns:a16="http://schemas.microsoft.com/office/drawing/2014/main" id="{26913693-C4CC-49DC-BBFC-4F96037ADAE6}"/>
                </a:ext>
              </a:extLst>
            </p:cNvPr>
            <p:cNvSpPr/>
            <p:nvPr/>
          </p:nvSpPr>
          <p:spPr>
            <a:xfrm>
              <a:off x="4156030" y="3562350"/>
              <a:ext cx="2054962" cy="1076994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966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598" name="Flowchart: Alternate Process 597">
              <a:extLst>
                <a:ext uri="{FF2B5EF4-FFF2-40B4-BE49-F238E27FC236}">
                  <a16:creationId xmlns:a16="http://schemas.microsoft.com/office/drawing/2014/main" id="{B39850BF-CE20-4510-A9AF-538F0589324E}"/>
                </a:ext>
              </a:extLst>
            </p:cNvPr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966">
                <a:defRPr/>
              </a:pPr>
              <a:r>
                <a:rPr lang="en-US" sz="1467" b="1" kern="0">
                  <a:solidFill>
                    <a:prstClr val="black"/>
                  </a:solidFill>
                  <a:latin typeface="Lucida Console" panose="020B0609040504020204" pitchFamily="49" charset="0"/>
                </a:rPr>
                <a:t>HOST-C</a:t>
              </a:r>
            </a:p>
          </p:txBody>
        </p:sp>
      </p:grpSp>
      <p:grpSp>
        <p:nvGrpSpPr>
          <p:cNvPr id="599" name="Group 598">
            <a:extLst>
              <a:ext uri="{FF2B5EF4-FFF2-40B4-BE49-F238E27FC236}">
                <a16:creationId xmlns:a16="http://schemas.microsoft.com/office/drawing/2014/main" id="{93643303-3199-47E5-B558-05BF8996A92F}"/>
              </a:ext>
            </a:extLst>
          </p:cNvPr>
          <p:cNvGrpSpPr/>
          <p:nvPr/>
        </p:nvGrpSpPr>
        <p:grpSpPr>
          <a:xfrm>
            <a:off x="10085754" y="5257134"/>
            <a:ext cx="721037" cy="444217"/>
            <a:chOff x="3240661" y="1005909"/>
            <a:chExt cx="540854" cy="333210"/>
          </a:xfrm>
        </p:grpSpPr>
        <p:grpSp>
          <p:nvGrpSpPr>
            <p:cNvPr id="600" name="Group 599">
              <a:extLst>
                <a:ext uri="{FF2B5EF4-FFF2-40B4-BE49-F238E27FC236}">
                  <a16:creationId xmlns:a16="http://schemas.microsoft.com/office/drawing/2014/main" id="{BEB209DD-C6BF-4E63-B1ED-68096F32BC9D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02" name="Rectangle 601">
                <a:extLst>
                  <a:ext uri="{FF2B5EF4-FFF2-40B4-BE49-F238E27FC236}">
                    <a16:creationId xmlns:a16="http://schemas.microsoft.com/office/drawing/2014/main" id="{40614727-2B1E-4C6F-B9A6-194CC44BD035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03" name="Rectangle 602">
                <a:extLst>
                  <a:ext uri="{FF2B5EF4-FFF2-40B4-BE49-F238E27FC236}">
                    <a16:creationId xmlns:a16="http://schemas.microsoft.com/office/drawing/2014/main" id="{B0C2155A-B6AE-44CB-BB5E-75BD99F5383E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78FC4203-5A9D-47A2-AD20-F3ACFF0A9937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08" name="Straight Connector 607">
                  <a:extLst>
                    <a:ext uri="{FF2B5EF4-FFF2-40B4-BE49-F238E27FC236}">
                      <a16:creationId xmlns:a16="http://schemas.microsoft.com/office/drawing/2014/main" id="{34297296-88AA-4C59-9B7C-8C85A0ACAB5A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09" name="Straight Connector 608">
                  <a:extLst>
                    <a:ext uri="{FF2B5EF4-FFF2-40B4-BE49-F238E27FC236}">
                      <a16:creationId xmlns:a16="http://schemas.microsoft.com/office/drawing/2014/main" id="{A85899D2-2EB0-42C9-9B17-F17441339DE0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0" name="Straight Connector 609">
                  <a:extLst>
                    <a:ext uri="{FF2B5EF4-FFF2-40B4-BE49-F238E27FC236}">
                      <a16:creationId xmlns:a16="http://schemas.microsoft.com/office/drawing/2014/main" id="{BEF511CB-1288-4A5B-A773-37BA165BF5B8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1" name="Straight Connector 610">
                  <a:extLst>
                    <a:ext uri="{FF2B5EF4-FFF2-40B4-BE49-F238E27FC236}">
                      <a16:creationId xmlns:a16="http://schemas.microsoft.com/office/drawing/2014/main" id="{08259F11-EE59-4446-8809-DF7AE672D955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2" name="Straight Connector 611">
                  <a:extLst>
                    <a:ext uri="{FF2B5EF4-FFF2-40B4-BE49-F238E27FC236}">
                      <a16:creationId xmlns:a16="http://schemas.microsoft.com/office/drawing/2014/main" id="{385AC9F2-8FD0-4FD0-9438-2F168D124BB7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3" name="Straight Connector 612">
                  <a:extLst>
                    <a:ext uri="{FF2B5EF4-FFF2-40B4-BE49-F238E27FC236}">
                      <a16:creationId xmlns:a16="http://schemas.microsoft.com/office/drawing/2014/main" id="{F58AA554-B53E-4566-8F31-60D79B938BDC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4" name="Straight Connector 613">
                  <a:extLst>
                    <a:ext uri="{FF2B5EF4-FFF2-40B4-BE49-F238E27FC236}">
                      <a16:creationId xmlns:a16="http://schemas.microsoft.com/office/drawing/2014/main" id="{198420ED-0DF3-40D4-A6D6-1502DB97292E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5" name="Straight Connector 614">
                  <a:extLst>
                    <a:ext uri="{FF2B5EF4-FFF2-40B4-BE49-F238E27FC236}">
                      <a16:creationId xmlns:a16="http://schemas.microsoft.com/office/drawing/2014/main" id="{095676B1-8757-4072-A437-5D9F81178BF9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6" name="Straight Connector 615">
                  <a:extLst>
                    <a:ext uri="{FF2B5EF4-FFF2-40B4-BE49-F238E27FC236}">
                      <a16:creationId xmlns:a16="http://schemas.microsoft.com/office/drawing/2014/main" id="{AEE8CA79-C0A6-4861-BAFA-9C2B5667C460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05" name="Rectangle 604">
                <a:extLst>
                  <a:ext uri="{FF2B5EF4-FFF2-40B4-BE49-F238E27FC236}">
                    <a16:creationId xmlns:a16="http://schemas.microsoft.com/office/drawing/2014/main" id="{E0613257-19A6-48A2-93FD-23658641D6BA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06" name="Rectangle 605">
                <a:extLst>
                  <a:ext uri="{FF2B5EF4-FFF2-40B4-BE49-F238E27FC236}">
                    <a16:creationId xmlns:a16="http://schemas.microsoft.com/office/drawing/2014/main" id="{03DD8362-0F8B-48CD-93AA-D86CCA222840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07" name="Rectangle 606">
                <a:extLst>
                  <a:ext uri="{FF2B5EF4-FFF2-40B4-BE49-F238E27FC236}">
                    <a16:creationId xmlns:a16="http://schemas.microsoft.com/office/drawing/2014/main" id="{B37120B6-14C9-41D3-BDBC-0B35598DC96A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01" name="Rectangle 600">
              <a:extLst>
                <a:ext uri="{FF2B5EF4-FFF2-40B4-BE49-F238E27FC236}">
                  <a16:creationId xmlns:a16="http://schemas.microsoft.com/office/drawing/2014/main" id="{7EAC41A0-DAAB-444C-A44D-8470EAA4F8D2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lvl="0" algn="ctr" defTabSz="1218966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lvl="0" algn="ctr" defTabSz="1218966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635" name="Group 634">
            <a:extLst>
              <a:ext uri="{FF2B5EF4-FFF2-40B4-BE49-F238E27FC236}">
                <a16:creationId xmlns:a16="http://schemas.microsoft.com/office/drawing/2014/main" id="{82D8ACAE-B30B-4508-A3DF-873D6DB97B89}"/>
              </a:ext>
            </a:extLst>
          </p:cNvPr>
          <p:cNvGrpSpPr/>
          <p:nvPr/>
        </p:nvGrpSpPr>
        <p:grpSpPr>
          <a:xfrm>
            <a:off x="10085754" y="4851244"/>
            <a:ext cx="721037" cy="444217"/>
            <a:chOff x="3240661" y="1005909"/>
            <a:chExt cx="540854" cy="333210"/>
          </a:xfrm>
        </p:grpSpPr>
        <p:grpSp>
          <p:nvGrpSpPr>
            <p:cNvPr id="636" name="Group 635">
              <a:extLst>
                <a:ext uri="{FF2B5EF4-FFF2-40B4-BE49-F238E27FC236}">
                  <a16:creationId xmlns:a16="http://schemas.microsoft.com/office/drawing/2014/main" id="{E4F45113-FF3F-4E6A-9664-1D8D2E3E972E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38" name="Rectangle 637">
                <a:extLst>
                  <a:ext uri="{FF2B5EF4-FFF2-40B4-BE49-F238E27FC236}">
                    <a16:creationId xmlns:a16="http://schemas.microsoft.com/office/drawing/2014/main" id="{4AEF4DD4-5154-44E6-8A74-BEDB58F90D93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39" name="Rectangle 638">
                <a:extLst>
                  <a:ext uri="{FF2B5EF4-FFF2-40B4-BE49-F238E27FC236}">
                    <a16:creationId xmlns:a16="http://schemas.microsoft.com/office/drawing/2014/main" id="{1AB64F00-EEBC-4289-9942-DD7265EFAFCB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40" name="Group 639">
                <a:extLst>
                  <a:ext uri="{FF2B5EF4-FFF2-40B4-BE49-F238E27FC236}">
                    <a16:creationId xmlns:a16="http://schemas.microsoft.com/office/drawing/2014/main" id="{A75DD98D-1847-43BA-BCBC-D1E44D20B2BC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44" name="Straight Connector 643">
                  <a:extLst>
                    <a:ext uri="{FF2B5EF4-FFF2-40B4-BE49-F238E27FC236}">
                      <a16:creationId xmlns:a16="http://schemas.microsoft.com/office/drawing/2014/main" id="{3A8E4F64-A386-4272-997A-1264F913F31F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5" name="Straight Connector 644">
                  <a:extLst>
                    <a:ext uri="{FF2B5EF4-FFF2-40B4-BE49-F238E27FC236}">
                      <a16:creationId xmlns:a16="http://schemas.microsoft.com/office/drawing/2014/main" id="{1EEB9503-A570-4CE0-9D49-BCE544C166B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6" name="Straight Connector 645">
                  <a:extLst>
                    <a:ext uri="{FF2B5EF4-FFF2-40B4-BE49-F238E27FC236}">
                      <a16:creationId xmlns:a16="http://schemas.microsoft.com/office/drawing/2014/main" id="{5A747415-7B74-4F8E-A333-6BAD681A3FAD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7" name="Straight Connector 646">
                  <a:extLst>
                    <a:ext uri="{FF2B5EF4-FFF2-40B4-BE49-F238E27FC236}">
                      <a16:creationId xmlns:a16="http://schemas.microsoft.com/office/drawing/2014/main" id="{4C981DB9-B828-4545-A5B6-8C5B2B4ED1FE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8" name="Straight Connector 647">
                  <a:extLst>
                    <a:ext uri="{FF2B5EF4-FFF2-40B4-BE49-F238E27FC236}">
                      <a16:creationId xmlns:a16="http://schemas.microsoft.com/office/drawing/2014/main" id="{D3114C4F-C4D4-42B9-98E8-D5C4B8D3E197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9" name="Straight Connector 648">
                  <a:extLst>
                    <a:ext uri="{FF2B5EF4-FFF2-40B4-BE49-F238E27FC236}">
                      <a16:creationId xmlns:a16="http://schemas.microsoft.com/office/drawing/2014/main" id="{D535AEDA-6A5A-489F-A438-A21B5E2BC733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0" name="Straight Connector 649">
                  <a:extLst>
                    <a:ext uri="{FF2B5EF4-FFF2-40B4-BE49-F238E27FC236}">
                      <a16:creationId xmlns:a16="http://schemas.microsoft.com/office/drawing/2014/main" id="{102651DB-9756-4DD3-97F9-A5D9158F320B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1" name="Straight Connector 650">
                  <a:extLst>
                    <a:ext uri="{FF2B5EF4-FFF2-40B4-BE49-F238E27FC236}">
                      <a16:creationId xmlns:a16="http://schemas.microsoft.com/office/drawing/2014/main" id="{85A4D083-79B7-482C-B892-EABBA1FE19E9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2" name="Straight Connector 651">
                  <a:extLst>
                    <a:ext uri="{FF2B5EF4-FFF2-40B4-BE49-F238E27FC236}">
                      <a16:creationId xmlns:a16="http://schemas.microsoft.com/office/drawing/2014/main" id="{A31CCE6F-D63C-4493-A375-A9DCAE5F1E36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41" name="Rectangle 640">
                <a:extLst>
                  <a:ext uri="{FF2B5EF4-FFF2-40B4-BE49-F238E27FC236}">
                    <a16:creationId xmlns:a16="http://schemas.microsoft.com/office/drawing/2014/main" id="{7D7F07D7-F544-4CA7-85EA-F3CBD44A2A7E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42" name="Rectangle 641">
                <a:extLst>
                  <a:ext uri="{FF2B5EF4-FFF2-40B4-BE49-F238E27FC236}">
                    <a16:creationId xmlns:a16="http://schemas.microsoft.com/office/drawing/2014/main" id="{AF52D6C5-F596-437B-B67B-9600EF5E961E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43" name="Rectangle 642">
                <a:extLst>
                  <a:ext uri="{FF2B5EF4-FFF2-40B4-BE49-F238E27FC236}">
                    <a16:creationId xmlns:a16="http://schemas.microsoft.com/office/drawing/2014/main" id="{84AA2D3B-3436-4B70-A10B-E39A71192BB9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37" name="Rectangle 636">
              <a:extLst>
                <a:ext uri="{FF2B5EF4-FFF2-40B4-BE49-F238E27FC236}">
                  <a16:creationId xmlns:a16="http://schemas.microsoft.com/office/drawing/2014/main" id="{F149E8A4-D810-4278-AC14-13C56AE3F31C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lvl="0" algn="ctr" defTabSz="1218966">
                <a:defRPr/>
              </a:pPr>
              <a:r>
                <a:rPr lang="en-US" sz="9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lvl="0" algn="ctr" defTabSz="1218966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653" name="Group 652">
            <a:extLst>
              <a:ext uri="{FF2B5EF4-FFF2-40B4-BE49-F238E27FC236}">
                <a16:creationId xmlns:a16="http://schemas.microsoft.com/office/drawing/2014/main" id="{7455D86C-A3CB-4263-83DC-D71AB0D68C1C}"/>
              </a:ext>
            </a:extLst>
          </p:cNvPr>
          <p:cNvGrpSpPr/>
          <p:nvPr/>
        </p:nvGrpSpPr>
        <p:grpSpPr>
          <a:xfrm>
            <a:off x="10808039" y="5257134"/>
            <a:ext cx="721037" cy="444217"/>
            <a:chOff x="3240661" y="1005909"/>
            <a:chExt cx="540854" cy="333210"/>
          </a:xfrm>
        </p:grpSpPr>
        <p:grpSp>
          <p:nvGrpSpPr>
            <p:cNvPr id="654" name="Group 653">
              <a:extLst>
                <a:ext uri="{FF2B5EF4-FFF2-40B4-BE49-F238E27FC236}">
                  <a16:creationId xmlns:a16="http://schemas.microsoft.com/office/drawing/2014/main" id="{2F05B247-5773-460D-BA76-B2F2B43441BA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56" name="Rectangle 655">
                <a:extLst>
                  <a:ext uri="{FF2B5EF4-FFF2-40B4-BE49-F238E27FC236}">
                    <a16:creationId xmlns:a16="http://schemas.microsoft.com/office/drawing/2014/main" id="{5082AC53-84B9-4B28-9AB4-E0919DA5477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57" name="Rectangle 656">
                <a:extLst>
                  <a:ext uri="{FF2B5EF4-FFF2-40B4-BE49-F238E27FC236}">
                    <a16:creationId xmlns:a16="http://schemas.microsoft.com/office/drawing/2014/main" id="{401EE0B3-E46F-4757-AEAA-BBB3B7E7A729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58" name="Group 657">
                <a:extLst>
                  <a:ext uri="{FF2B5EF4-FFF2-40B4-BE49-F238E27FC236}">
                    <a16:creationId xmlns:a16="http://schemas.microsoft.com/office/drawing/2014/main" id="{4EF7B0B6-4781-4D7D-A3D0-CD3F9E50555C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62" name="Straight Connector 661">
                  <a:extLst>
                    <a:ext uri="{FF2B5EF4-FFF2-40B4-BE49-F238E27FC236}">
                      <a16:creationId xmlns:a16="http://schemas.microsoft.com/office/drawing/2014/main" id="{D792C117-3918-4B3C-AAF9-46C162209DAA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3" name="Straight Connector 662">
                  <a:extLst>
                    <a:ext uri="{FF2B5EF4-FFF2-40B4-BE49-F238E27FC236}">
                      <a16:creationId xmlns:a16="http://schemas.microsoft.com/office/drawing/2014/main" id="{A4380A3C-09E5-4CD6-B88C-245FD378E11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4" name="Straight Connector 663">
                  <a:extLst>
                    <a:ext uri="{FF2B5EF4-FFF2-40B4-BE49-F238E27FC236}">
                      <a16:creationId xmlns:a16="http://schemas.microsoft.com/office/drawing/2014/main" id="{D5882EF2-A1D4-4AA8-AACA-221E6228BCAA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5" name="Straight Connector 664">
                  <a:extLst>
                    <a:ext uri="{FF2B5EF4-FFF2-40B4-BE49-F238E27FC236}">
                      <a16:creationId xmlns:a16="http://schemas.microsoft.com/office/drawing/2014/main" id="{FF3193D9-109C-4F1D-A7DF-2AFDD8F0737C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6" name="Straight Connector 665">
                  <a:extLst>
                    <a:ext uri="{FF2B5EF4-FFF2-40B4-BE49-F238E27FC236}">
                      <a16:creationId xmlns:a16="http://schemas.microsoft.com/office/drawing/2014/main" id="{BFBC5B20-7058-4BC7-A3D6-87C607CEDB33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7" name="Straight Connector 666">
                  <a:extLst>
                    <a:ext uri="{FF2B5EF4-FFF2-40B4-BE49-F238E27FC236}">
                      <a16:creationId xmlns:a16="http://schemas.microsoft.com/office/drawing/2014/main" id="{B5331952-1ADE-417B-AE15-7F1AC40F06CA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8" name="Straight Connector 667">
                  <a:extLst>
                    <a:ext uri="{FF2B5EF4-FFF2-40B4-BE49-F238E27FC236}">
                      <a16:creationId xmlns:a16="http://schemas.microsoft.com/office/drawing/2014/main" id="{7C4C1303-C892-4E97-942F-9570204AA3CD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9" name="Straight Connector 668">
                  <a:extLst>
                    <a:ext uri="{FF2B5EF4-FFF2-40B4-BE49-F238E27FC236}">
                      <a16:creationId xmlns:a16="http://schemas.microsoft.com/office/drawing/2014/main" id="{DF9BEF95-6B46-4C13-B6D6-DA39E81B6D47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70" name="Straight Connector 669">
                  <a:extLst>
                    <a:ext uri="{FF2B5EF4-FFF2-40B4-BE49-F238E27FC236}">
                      <a16:creationId xmlns:a16="http://schemas.microsoft.com/office/drawing/2014/main" id="{9FE40751-F014-4930-916A-8D22999B624D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59" name="Rectangle 658">
                <a:extLst>
                  <a:ext uri="{FF2B5EF4-FFF2-40B4-BE49-F238E27FC236}">
                    <a16:creationId xmlns:a16="http://schemas.microsoft.com/office/drawing/2014/main" id="{E20B93C6-58EE-424D-BDC9-E2FF6B748C63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60" name="Rectangle 659">
                <a:extLst>
                  <a:ext uri="{FF2B5EF4-FFF2-40B4-BE49-F238E27FC236}">
                    <a16:creationId xmlns:a16="http://schemas.microsoft.com/office/drawing/2014/main" id="{E2644066-662F-4013-A045-D381164167D3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61" name="Rectangle 660">
                <a:extLst>
                  <a:ext uri="{FF2B5EF4-FFF2-40B4-BE49-F238E27FC236}">
                    <a16:creationId xmlns:a16="http://schemas.microsoft.com/office/drawing/2014/main" id="{7CD5CC4E-4804-4325-B1AB-D4442B65E73D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55" name="Rectangle 654">
              <a:extLst>
                <a:ext uri="{FF2B5EF4-FFF2-40B4-BE49-F238E27FC236}">
                  <a16:creationId xmlns:a16="http://schemas.microsoft.com/office/drawing/2014/main" id="{E01B3AA8-598D-447F-85D0-1B3CBF6B6CC3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lvl="0" algn="ctr" defTabSz="1218966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lvl="0" algn="ctr" defTabSz="1218966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671" name="Group 670">
            <a:extLst>
              <a:ext uri="{FF2B5EF4-FFF2-40B4-BE49-F238E27FC236}">
                <a16:creationId xmlns:a16="http://schemas.microsoft.com/office/drawing/2014/main" id="{A6EDF266-E5E0-452B-AF70-58509EF10E0D}"/>
              </a:ext>
            </a:extLst>
          </p:cNvPr>
          <p:cNvGrpSpPr/>
          <p:nvPr/>
        </p:nvGrpSpPr>
        <p:grpSpPr>
          <a:xfrm>
            <a:off x="10808039" y="4851244"/>
            <a:ext cx="721037" cy="444217"/>
            <a:chOff x="3240661" y="1005909"/>
            <a:chExt cx="540854" cy="333210"/>
          </a:xfrm>
        </p:grpSpPr>
        <p:grpSp>
          <p:nvGrpSpPr>
            <p:cNvPr id="672" name="Group 671">
              <a:extLst>
                <a:ext uri="{FF2B5EF4-FFF2-40B4-BE49-F238E27FC236}">
                  <a16:creationId xmlns:a16="http://schemas.microsoft.com/office/drawing/2014/main" id="{DAA5F8C1-49BA-4151-B229-894FE2FA1C26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74" name="Rectangle 673">
                <a:extLst>
                  <a:ext uri="{FF2B5EF4-FFF2-40B4-BE49-F238E27FC236}">
                    <a16:creationId xmlns:a16="http://schemas.microsoft.com/office/drawing/2014/main" id="{14A64E39-9096-45CD-AF40-7FA920C8AD8A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75" name="Rectangle 674">
                <a:extLst>
                  <a:ext uri="{FF2B5EF4-FFF2-40B4-BE49-F238E27FC236}">
                    <a16:creationId xmlns:a16="http://schemas.microsoft.com/office/drawing/2014/main" id="{14956C43-C119-4D7A-964D-0E5FD27B3F74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76" name="Group 675">
                <a:extLst>
                  <a:ext uri="{FF2B5EF4-FFF2-40B4-BE49-F238E27FC236}">
                    <a16:creationId xmlns:a16="http://schemas.microsoft.com/office/drawing/2014/main" id="{F23D3BB3-7160-465A-B6DD-97E4B9B78AAA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80" name="Straight Connector 679">
                  <a:extLst>
                    <a:ext uri="{FF2B5EF4-FFF2-40B4-BE49-F238E27FC236}">
                      <a16:creationId xmlns:a16="http://schemas.microsoft.com/office/drawing/2014/main" id="{5CBF6B2E-A21B-4C1E-A58F-D7CEDF4D7570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1" name="Straight Connector 680">
                  <a:extLst>
                    <a:ext uri="{FF2B5EF4-FFF2-40B4-BE49-F238E27FC236}">
                      <a16:creationId xmlns:a16="http://schemas.microsoft.com/office/drawing/2014/main" id="{877FA19D-E106-4F15-B23F-2CBB8D41812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2" name="Straight Connector 681">
                  <a:extLst>
                    <a:ext uri="{FF2B5EF4-FFF2-40B4-BE49-F238E27FC236}">
                      <a16:creationId xmlns:a16="http://schemas.microsoft.com/office/drawing/2014/main" id="{F649C8C4-F901-4DD8-AD0B-A2CDD5007813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3" name="Straight Connector 682">
                  <a:extLst>
                    <a:ext uri="{FF2B5EF4-FFF2-40B4-BE49-F238E27FC236}">
                      <a16:creationId xmlns:a16="http://schemas.microsoft.com/office/drawing/2014/main" id="{B1F28E71-F97D-44CA-97F1-967A270F38E5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4" name="Straight Connector 683">
                  <a:extLst>
                    <a:ext uri="{FF2B5EF4-FFF2-40B4-BE49-F238E27FC236}">
                      <a16:creationId xmlns:a16="http://schemas.microsoft.com/office/drawing/2014/main" id="{6E250D45-7B99-4A88-AAAB-698D4CD20653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5" name="Straight Connector 684">
                  <a:extLst>
                    <a:ext uri="{FF2B5EF4-FFF2-40B4-BE49-F238E27FC236}">
                      <a16:creationId xmlns:a16="http://schemas.microsoft.com/office/drawing/2014/main" id="{7692B209-22A1-4DCE-88C3-E6948A220275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6" name="Straight Connector 685">
                  <a:extLst>
                    <a:ext uri="{FF2B5EF4-FFF2-40B4-BE49-F238E27FC236}">
                      <a16:creationId xmlns:a16="http://schemas.microsoft.com/office/drawing/2014/main" id="{42488A63-F6C0-4DA1-8FCF-14687A479407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7" name="Straight Connector 686">
                  <a:extLst>
                    <a:ext uri="{FF2B5EF4-FFF2-40B4-BE49-F238E27FC236}">
                      <a16:creationId xmlns:a16="http://schemas.microsoft.com/office/drawing/2014/main" id="{73A65581-206A-4AAD-A473-E4357B6F7994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8" name="Straight Connector 687">
                  <a:extLst>
                    <a:ext uri="{FF2B5EF4-FFF2-40B4-BE49-F238E27FC236}">
                      <a16:creationId xmlns:a16="http://schemas.microsoft.com/office/drawing/2014/main" id="{369C0898-5666-449C-8403-3F0BB978FBA7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77" name="Rectangle 676">
                <a:extLst>
                  <a:ext uri="{FF2B5EF4-FFF2-40B4-BE49-F238E27FC236}">
                    <a16:creationId xmlns:a16="http://schemas.microsoft.com/office/drawing/2014/main" id="{EB49971A-CD80-453E-8816-34C263BEC66E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78" name="Rectangle 677">
                <a:extLst>
                  <a:ext uri="{FF2B5EF4-FFF2-40B4-BE49-F238E27FC236}">
                    <a16:creationId xmlns:a16="http://schemas.microsoft.com/office/drawing/2014/main" id="{3B9269A3-D342-44A4-9A94-2147F0A4F248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79" name="Rectangle 678">
                <a:extLst>
                  <a:ext uri="{FF2B5EF4-FFF2-40B4-BE49-F238E27FC236}">
                    <a16:creationId xmlns:a16="http://schemas.microsoft.com/office/drawing/2014/main" id="{B57CD542-5732-4640-A5EE-2DC793D0F286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73" name="Rectangle 672">
              <a:extLst>
                <a:ext uri="{FF2B5EF4-FFF2-40B4-BE49-F238E27FC236}">
                  <a16:creationId xmlns:a16="http://schemas.microsoft.com/office/drawing/2014/main" id="{87CCD053-0AC2-44B3-868F-A2E962BD17DE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lvl="0" algn="ctr" defTabSz="1218966">
                <a:defRPr/>
              </a:pPr>
              <a:r>
                <a:rPr lang="en-US" sz="9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lvl="0" algn="ctr" defTabSz="1218966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sp>
        <p:nvSpPr>
          <p:cNvPr id="708" name="Rectangle 707">
            <a:extLst>
              <a:ext uri="{FF2B5EF4-FFF2-40B4-BE49-F238E27FC236}">
                <a16:creationId xmlns:a16="http://schemas.microsoft.com/office/drawing/2014/main" id="{CDBAE918-4F61-43D3-B89C-8AAA1586E8A5}"/>
              </a:ext>
            </a:extLst>
          </p:cNvPr>
          <p:cNvSpPr/>
          <p:nvPr/>
        </p:nvSpPr>
        <p:spPr>
          <a:xfrm>
            <a:off x="8748586" y="1644434"/>
            <a:ext cx="1293329" cy="105713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18966">
              <a:defRPr/>
            </a:pPr>
            <a:endParaRPr lang="en-US" sz="2400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07" name="Flowchart: Alternate Process 706">
            <a:extLst>
              <a:ext uri="{FF2B5EF4-FFF2-40B4-BE49-F238E27FC236}">
                <a16:creationId xmlns:a16="http://schemas.microsoft.com/office/drawing/2014/main" id="{F63F8A07-B38E-48CE-B137-A8BF67F1F136}"/>
              </a:ext>
            </a:extLst>
          </p:cNvPr>
          <p:cNvSpPr/>
          <p:nvPr/>
        </p:nvSpPr>
        <p:spPr>
          <a:xfrm>
            <a:off x="8754309" y="1471999"/>
            <a:ext cx="1011979" cy="256684"/>
          </a:xfrm>
          <a:prstGeom prst="flowChartAlternateProcess">
            <a:avLst/>
          </a:prstGeom>
          <a:solidFill>
            <a:schemeClr val="bg1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966">
              <a:defRPr/>
            </a:pPr>
            <a:r>
              <a:rPr lang="en-US" sz="1079" b="1" kern="0">
                <a:solidFill>
                  <a:prstClr val="black"/>
                </a:solidFill>
                <a:latin typeface="Calibri"/>
              </a:rPr>
              <a:t>Image Cache</a:t>
            </a:r>
          </a:p>
        </p:txBody>
      </p:sp>
      <p:sp>
        <p:nvSpPr>
          <p:cNvPr id="712" name="Rectangle 711">
            <a:extLst>
              <a:ext uri="{FF2B5EF4-FFF2-40B4-BE49-F238E27FC236}">
                <a16:creationId xmlns:a16="http://schemas.microsoft.com/office/drawing/2014/main" id="{0B295AC2-2B37-4EAE-A42A-C4826A17ED46}"/>
              </a:ext>
            </a:extLst>
          </p:cNvPr>
          <p:cNvSpPr/>
          <p:nvPr/>
        </p:nvSpPr>
        <p:spPr>
          <a:xfrm>
            <a:off x="8765924" y="3344752"/>
            <a:ext cx="1293329" cy="105713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18966">
              <a:defRPr/>
            </a:pPr>
            <a:endParaRPr lang="en-US" sz="2400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13" name="Flowchart: Alternate Process 712">
            <a:extLst>
              <a:ext uri="{FF2B5EF4-FFF2-40B4-BE49-F238E27FC236}">
                <a16:creationId xmlns:a16="http://schemas.microsoft.com/office/drawing/2014/main" id="{0C9BFD05-AECE-444C-B340-8CFACF0FBD89}"/>
              </a:ext>
            </a:extLst>
          </p:cNvPr>
          <p:cNvSpPr/>
          <p:nvPr/>
        </p:nvSpPr>
        <p:spPr>
          <a:xfrm>
            <a:off x="8771645" y="3172317"/>
            <a:ext cx="1011979" cy="256684"/>
          </a:xfrm>
          <a:prstGeom prst="flowChartAlternateProcess">
            <a:avLst/>
          </a:prstGeom>
          <a:solidFill>
            <a:schemeClr val="bg1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966">
              <a:defRPr/>
            </a:pPr>
            <a:r>
              <a:rPr lang="en-US" sz="1079" b="1" kern="0">
                <a:solidFill>
                  <a:prstClr val="black"/>
                </a:solidFill>
                <a:latin typeface="Calibri"/>
              </a:rPr>
              <a:t>Image Cache</a:t>
            </a:r>
          </a:p>
        </p:txBody>
      </p:sp>
      <p:sp>
        <p:nvSpPr>
          <p:cNvPr id="717" name="Rectangle 716">
            <a:extLst>
              <a:ext uri="{FF2B5EF4-FFF2-40B4-BE49-F238E27FC236}">
                <a16:creationId xmlns:a16="http://schemas.microsoft.com/office/drawing/2014/main" id="{75DB38AB-91D9-4612-B2BF-4E84CFF1CC4B}"/>
              </a:ext>
            </a:extLst>
          </p:cNvPr>
          <p:cNvSpPr/>
          <p:nvPr/>
        </p:nvSpPr>
        <p:spPr>
          <a:xfrm>
            <a:off x="8783261" y="5045069"/>
            <a:ext cx="1293329" cy="105713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18966">
              <a:defRPr/>
            </a:pPr>
            <a:endParaRPr lang="en-US" sz="2400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18" name="Flowchart: Alternate Process 717">
            <a:extLst>
              <a:ext uri="{FF2B5EF4-FFF2-40B4-BE49-F238E27FC236}">
                <a16:creationId xmlns:a16="http://schemas.microsoft.com/office/drawing/2014/main" id="{40B065B7-5E5B-459B-93F7-371BE578C8BB}"/>
              </a:ext>
            </a:extLst>
          </p:cNvPr>
          <p:cNvSpPr/>
          <p:nvPr/>
        </p:nvSpPr>
        <p:spPr>
          <a:xfrm>
            <a:off x="8788983" y="4872635"/>
            <a:ext cx="1011979" cy="256684"/>
          </a:xfrm>
          <a:prstGeom prst="flowChartAlternateProcess">
            <a:avLst/>
          </a:prstGeom>
          <a:solidFill>
            <a:schemeClr val="bg1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966">
              <a:defRPr/>
            </a:pPr>
            <a:r>
              <a:rPr lang="en-US" sz="1079" b="1" kern="0">
                <a:solidFill>
                  <a:prstClr val="black"/>
                </a:solidFill>
                <a:latin typeface="Calibri"/>
              </a:rPr>
              <a:t>Image Cache</a:t>
            </a:r>
          </a:p>
        </p:txBody>
      </p:sp>
      <p:sp>
        <p:nvSpPr>
          <p:cNvPr id="724" name="Flowchart: Alternate Process 723">
            <a:extLst>
              <a:ext uri="{FF2B5EF4-FFF2-40B4-BE49-F238E27FC236}">
                <a16:creationId xmlns:a16="http://schemas.microsoft.com/office/drawing/2014/main" id="{213B451D-F318-41FA-8928-A88E160B3432}"/>
              </a:ext>
            </a:extLst>
          </p:cNvPr>
          <p:cNvSpPr/>
          <p:nvPr/>
        </p:nvSpPr>
        <p:spPr>
          <a:xfrm>
            <a:off x="7160845" y="1419374"/>
            <a:ext cx="986113" cy="4722016"/>
          </a:xfrm>
          <a:prstGeom prst="flowChartAlternateProcess">
            <a:avLst/>
          </a:prstGeom>
          <a:solidFill>
            <a:sysClr val="window" lastClr="FFFFFF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966">
              <a:defRPr/>
            </a:pPr>
            <a:endParaRPr lang="en-US" sz="1467" b="1" kern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1385" name="Can 220"/>
          <p:cNvSpPr/>
          <p:nvPr/>
        </p:nvSpPr>
        <p:spPr>
          <a:xfrm>
            <a:off x="7201507" y="4830116"/>
            <a:ext cx="892405" cy="1171465"/>
          </a:xfrm>
          <a:prstGeom prst="can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8966">
              <a:defRPr/>
            </a:pPr>
            <a:endParaRPr lang="en-US" sz="2400" kern="0">
              <a:solidFill>
                <a:sysClr val="windowText" lastClr="000000"/>
              </a:solidFill>
              <a:latin typeface="Calibri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B5DDECB-A17A-4956-8FF9-CEA0EF13A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24076" y="3273868"/>
            <a:ext cx="569208" cy="569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Top Corners One Rounded and One Snipped 4">
            <a:extLst>
              <a:ext uri="{FF2B5EF4-FFF2-40B4-BE49-F238E27FC236}">
                <a16:creationId xmlns:a16="http://schemas.microsoft.com/office/drawing/2014/main" id="{A1E4EC40-18A7-4F9A-B5A5-B35AF6470452}"/>
              </a:ext>
            </a:extLst>
          </p:cNvPr>
          <p:cNvSpPr/>
          <p:nvPr/>
        </p:nvSpPr>
        <p:spPr bwMode="auto">
          <a:xfrm>
            <a:off x="2180280" y="1520019"/>
            <a:ext cx="2613521" cy="1114328"/>
          </a:xfrm>
          <a:prstGeom prst="snip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66688" algn="l"/>
                <a:tab pos="1311275" algn="l"/>
              </a:tabLst>
            </a:pPr>
            <a:r>
              <a:rPr lang="en-US" sz="156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Deploy:</a:t>
            </a:r>
          </a:p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66688" algn="l"/>
                <a:tab pos="1311275" algn="l"/>
              </a:tabLst>
            </a:pPr>
            <a:r>
              <a:rPr lang="en-US" sz="156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	web:1	x3</a:t>
            </a:r>
          </a:p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66688" algn="l"/>
                <a:tab pos="1311275" algn="l"/>
              </a:tabLst>
            </a:pPr>
            <a:r>
              <a:rPr lang="en-US" sz="156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	quotes:1	x3</a:t>
            </a:r>
          </a:p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66688" algn="l"/>
                <a:tab pos="1311275" algn="l"/>
              </a:tabLst>
            </a:pPr>
            <a:r>
              <a:rPr lang="en-US" sz="156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	important:1	x4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5D1914-8461-4C34-8B45-5051B329DD1F}"/>
              </a:ext>
            </a:extLst>
          </p:cNvPr>
          <p:cNvCxnSpPr>
            <a:cxnSpLocks/>
          </p:cNvCxnSpPr>
          <p:nvPr/>
        </p:nvCxnSpPr>
        <p:spPr>
          <a:xfrm>
            <a:off x="4081670" y="2077183"/>
            <a:ext cx="3071688" cy="0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0" name="Rectangle: Top Corners One Rounded and One Snipped 729">
            <a:extLst>
              <a:ext uri="{FF2B5EF4-FFF2-40B4-BE49-F238E27FC236}">
                <a16:creationId xmlns:a16="http://schemas.microsoft.com/office/drawing/2014/main" id="{9B33B784-45BD-4F93-9801-1D61BA406156}"/>
              </a:ext>
            </a:extLst>
          </p:cNvPr>
          <p:cNvSpPr/>
          <p:nvPr/>
        </p:nvSpPr>
        <p:spPr bwMode="auto">
          <a:xfrm>
            <a:off x="7182725" y="1869159"/>
            <a:ext cx="892405" cy="569208"/>
          </a:xfrm>
          <a:prstGeom prst="snip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89643" rIns="0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75" algn="l"/>
                <a:tab pos="628650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Foo:</a:t>
            </a:r>
          </a:p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75" algn="l"/>
                <a:tab pos="628650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	web:1	x3</a:t>
            </a:r>
          </a:p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75" algn="l"/>
                <a:tab pos="628650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	quotes:1	x3</a:t>
            </a:r>
          </a:p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75" algn="l"/>
                <a:tab pos="628650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	important:1	x4</a:t>
            </a:r>
          </a:p>
        </p:txBody>
      </p:sp>
      <p:cxnSp>
        <p:nvCxnSpPr>
          <p:cNvPr id="734" name="Straight Arrow Connector 733">
            <a:extLst>
              <a:ext uri="{FF2B5EF4-FFF2-40B4-BE49-F238E27FC236}">
                <a16:creationId xmlns:a16="http://schemas.microsoft.com/office/drawing/2014/main" id="{AE9C63D6-BAF5-4984-83D8-961F870DDEFE}"/>
              </a:ext>
            </a:extLst>
          </p:cNvPr>
          <p:cNvCxnSpPr>
            <a:cxnSpLocks/>
            <a:stCxn id="724" idx="3"/>
            <a:endCxn id="1376" idx="1"/>
          </p:cNvCxnSpPr>
          <p:nvPr/>
        </p:nvCxnSpPr>
        <p:spPr>
          <a:xfrm flipV="1">
            <a:off x="8146958" y="1262656"/>
            <a:ext cx="566923" cy="2517726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Arrow Connector 736">
            <a:extLst>
              <a:ext uri="{FF2B5EF4-FFF2-40B4-BE49-F238E27FC236}">
                <a16:creationId xmlns:a16="http://schemas.microsoft.com/office/drawing/2014/main" id="{CC27BE56-8AFA-4F03-85A6-235DE1090F84}"/>
              </a:ext>
            </a:extLst>
          </p:cNvPr>
          <p:cNvCxnSpPr>
            <a:cxnSpLocks/>
            <a:stCxn id="724" idx="3"/>
            <a:endCxn id="487" idx="1"/>
          </p:cNvCxnSpPr>
          <p:nvPr/>
        </p:nvCxnSpPr>
        <p:spPr>
          <a:xfrm flipV="1">
            <a:off x="8146958" y="2963684"/>
            <a:ext cx="574159" cy="816698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Arrow Connector 743">
            <a:extLst>
              <a:ext uri="{FF2B5EF4-FFF2-40B4-BE49-F238E27FC236}">
                <a16:creationId xmlns:a16="http://schemas.microsoft.com/office/drawing/2014/main" id="{26696372-8FB1-450A-90AA-27A56F967D26}"/>
              </a:ext>
            </a:extLst>
          </p:cNvPr>
          <p:cNvCxnSpPr>
            <a:cxnSpLocks/>
            <a:stCxn id="724" idx="3"/>
            <a:endCxn id="598" idx="1"/>
          </p:cNvCxnSpPr>
          <p:nvPr/>
        </p:nvCxnSpPr>
        <p:spPr>
          <a:xfrm>
            <a:off x="8146958" y="3780382"/>
            <a:ext cx="581396" cy="884329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4" name="Rectangle 753">
            <a:extLst>
              <a:ext uri="{FF2B5EF4-FFF2-40B4-BE49-F238E27FC236}">
                <a16:creationId xmlns:a16="http://schemas.microsoft.com/office/drawing/2014/main" id="{9736D616-15DE-4FBB-9537-B8B12A1D0314}"/>
              </a:ext>
            </a:extLst>
          </p:cNvPr>
          <p:cNvSpPr/>
          <p:nvPr/>
        </p:nvSpPr>
        <p:spPr>
          <a:xfrm>
            <a:off x="1630269" y="4904161"/>
            <a:ext cx="432259" cy="219456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18966">
              <a:defRPr/>
            </a:pPr>
            <a:r>
              <a:rPr lang="en-US" sz="491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756" name="Rectangle 755">
            <a:extLst>
              <a:ext uri="{FF2B5EF4-FFF2-40B4-BE49-F238E27FC236}">
                <a16:creationId xmlns:a16="http://schemas.microsoft.com/office/drawing/2014/main" id="{D23B2C4A-24D9-4B2B-B8BC-313A83A3FD80}"/>
              </a:ext>
            </a:extLst>
          </p:cNvPr>
          <p:cNvSpPr/>
          <p:nvPr/>
        </p:nvSpPr>
        <p:spPr>
          <a:xfrm>
            <a:off x="1629689" y="4735669"/>
            <a:ext cx="432259" cy="219456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9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966">
              <a:defRPr/>
            </a:pPr>
            <a:r>
              <a:rPr lang="en-US" sz="491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57" name="Rectangle 756">
            <a:extLst>
              <a:ext uri="{FF2B5EF4-FFF2-40B4-BE49-F238E27FC236}">
                <a16:creationId xmlns:a16="http://schemas.microsoft.com/office/drawing/2014/main" id="{A03718C7-C372-4575-B925-E69EEA5973C1}"/>
              </a:ext>
            </a:extLst>
          </p:cNvPr>
          <p:cNvSpPr/>
          <p:nvPr/>
        </p:nvSpPr>
        <p:spPr>
          <a:xfrm>
            <a:off x="1611852" y="4612867"/>
            <a:ext cx="432259" cy="219456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web:1</a:t>
            </a:r>
          </a:p>
          <a:p>
            <a:pPr algn="ctr" defTabSz="1218966">
              <a:defRPr/>
            </a:pPr>
            <a:r>
              <a:rPr lang="en-US" sz="491" kern="0">
                <a:solidFill>
                  <a:srgbClr val="FFFFFF"/>
                </a:solidFill>
                <a:latin typeface="Calibri"/>
              </a:rPr>
              <a:t>digest: 91e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F6A9C0C-F3DC-4607-B974-79589A65245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02729" y="4093293"/>
          <a:ext cx="1006210" cy="1090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6210">
                  <a:extLst>
                    <a:ext uri="{9D8B030D-6E8A-4147-A177-3AD203B41FA5}">
                      <a16:colId xmlns:a16="http://schemas.microsoft.com/office/drawing/2014/main" val="1766111431"/>
                    </a:ext>
                  </a:extLst>
                </a:gridCol>
              </a:tblGrid>
              <a:tr h="272523">
                <a:tc>
                  <a:txBody>
                    <a:bodyPr/>
                    <a:lstStyle/>
                    <a:p>
                      <a:r>
                        <a:rPr lang="en-US" sz="1200" dirty="0"/>
                        <a:t>Image</a:t>
                      </a:r>
                    </a:p>
                  </a:txBody>
                  <a:tcPr marL="89643" marR="89643" marT="44821" marB="44821"/>
                </a:tc>
                <a:extLst>
                  <a:ext uri="{0D108BD9-81ED-4DB2-BD59-A6C34878D82A}">
                    <a16:rowId xmlns:a16="http://schemas.microsoft.com/office/drawing/2014/main" val="285801108"/>
                  </a:ext>
                </a:extLst>
              </a:tr>
              <a:tr h="272523">
                <a:tc>
                  <a:txBody>
                    <a:bodyPr/>
                    <a:lstStyle/>
                    <a:p>
                      <a:r>
                        <a:rPr lang="en-US" sz="1200"/>
                        <a:t>web:1</a:t>
                      </a:r>
                    </a:p>
                  </a:txBody>
                  <a:tcPr marL="89643" marR="89643" marT="44821" marB="44821"/>
                </a:tc>
                <a:extLst>
                  <a:ext uri="{0D108BD9-81ED-4DB2-BD59-A6C34878D82A}">
                    <a16:rowId xmlns:a16="http://schemas.microsoft.com/office/drawing/2014/main" val="2235502092"/>
                  </a:ext>
                </a:extLst>
              </a:tr>
              <a:tr h="272523">
                <a:tc>
                  <a:txBody>
                    <a:bodyPr/>
                    <a:lstStyle/>
                    <a:p>
                      <a:r>
                        <a:rPr lang="en-US" sz="1200" dirty="0"/>
                        <a:t>quotes:1</a:t>
                      </a:r>
                    </a:p>
                  </a:txBody>
                  <a:tcPr marL="89643" marR="89643" marT="44821" marB="44821"/>
                </a:tc>
                <a:extLst>
                  <a:ext uri="{0D108BD9-81ED-4DB2-BD59-A6C34878D82A}">
                    <a16:rowId xmlns:a16="http://schemas.microsoft.com/office/drawing/2014/main" val="3496886193"/>
                  </a:ext>
                </a:extLst>
              </a:tr>
              <a:tr h="272523">
                <a:tc>
                  <a:txBody>
                    <a:bodyPr/>
                    <a:lstStyle/>
                    <a:p>
                      <a:r>
                        <a:rPr lang="en-US" sz="1200" dirty="0"/>
                        <a:t>important:1</a:t>
                      </a:r>
                    </a:p>
                  </a:txBody>
                  <a:tcPr marL="89643" marR="89643" marT="44821" marB="44821"/>
                </a:tc>
                <a:extLst>
                  <a:ext uri="{0D108BD9-81ED-4DB2-BD59-A6C34878D82A}">
                    <a16:rowId xmlns:a16="http://schemas.microsoft.com/office/drawing/2014/main" val="756993468"/>
                  </a:ext>
                </a:extLst>
              </a:tr>
            </a:tbl>
          </a:graphicData>
        </a:graphic>
      </p:graphicFrame>
      <p:graphicFrame>
        <p:nvGraphicFramePr>
          <p:cNvPr id="298" name="Table 297">
            <a:extLst>
              <a:ext uri="{FF2B5EF4-FFF2-40B4-BE49-F238E27FC236}">
                <a16:creationId xmlns:a16="http://schemas.microsoft.com/office/drawing/2014/main" id="{4353EA1E-0EE9-4C2A-9E8D-71AD91FBC7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91607" y="4091169"/>
          <a:ext cx="730728" cy="1090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728">
                  <a:extLst>
                    <a:ext uri="{9D8B030D-6E8A-4147-A177-3AD203B41FA5}">
                      <a16:colId xmlns:a16="http://schemas.microsoft.com/office/drawing/2014/main" val="1766111431"/>
                    </a:ext>
                  </a:extLst>
                </a:gridCol>
              </a:tblGrid>
              <a:tr h="272523">
                <a:tc>
                  <a:txBody>
                    <a:bodyPr/>
                    <a:lstStyle/>
                    <a:p>
                      <a:r>
                        <a:rPr lang="en-US" sz="1200"/>
                        <a:t>Digests</a:t>
                      </a:r>
                    </a:p>
                  </a:txBody>
                  <a:tcPr marL="89643" marR="89643" marT="44821" marB="44821"/>
                </a:tc>
                <a:extLst>
                  <a:ext uri="{0D108BD9-81ED-4DB2-BD59-A6C34878D82A}">
                    <a16:rowId xmlns:a16="http://schemas.microsoft.com/office/drawing/2014/main" val="285801108"/>
                  </a:ext>
                </a:extLst>
              </a:tr>
              <a:tr h="272523">
                <a:tc>
                  <a:txBody>
                    <a:bodyPr/>
                    <a:lstStyle/>
                    <a:p>
                      <a:r>
                        <a:rPr lang="en-US" sz="1200"/>
                        <a:t>91e</a:t>
                      </a:r>
                    </a:p>
                  </a:txBody>
                  <a:tcPr marL="89643" marR="89643" marT="44821" marB="44821"/>
                </a:tc>
                <a:extLst>
                  <a:ext uri="{0D108BD9-81ED-4DB2-BD59-A6C34878D82A}">
                    <a16:rowId xmlns:a16="http://schemas.microsoft.com/office/drawing/2014/main" val="2235502092"/>
                  </a:ext>
                </a:extLst>
              </a:tr>
              <a:tr h="272523">
                <a:tc>
                  <a:txBody>
                    <a:bodyPr/>
                    <a:lstStyle/>
                    <a:p>
                      <a:r>
                        <a:rPr lang="en-US" sz="1200"/>
                        <a:t>u82</a:t>
                      </a:r>
                    </a:p>
                  </a:txBody>
                  <a:tcPr marL="89643" marR="89643" marT="44821" marB="44821"/>
                </a:tc>
                <a:extLst>
                  <a:ext uri="{0D108BD9-81ED-4DB2-BD59-A6C34878D82A}">
                    <a16:rowId xmlns:a16="http://schemas.microsoft.com/office/drawing/2014/main" val="3496886193"/>
                  </a:ext>
                </a:extLst>
              </a:tr>
              <a:tr h="272523">
                <a:tc>
                  <a:txBody>
                    <a:bodyPr/>
                    <a:lstStyle/>
                    <a:p>
                      <a:r>
                        <a:rPr lang="en-US" sz="1200"/>
                        <a:t>2re</a:t>
                      </a:r>
                    </a:p>
                  </a:txBody>
                  <a:tcPr marL="89643" marR="89643" marT="44821" marB="44821"/>
                </a:tc>
                <a:extLst>
                  <a:ext uri="{0D108BD9-81ED-4DB2-BD59-A6C34878D82A}">
                    <a16:rowId xmlns:a16="http://schemas.microsoft.com/office/drawing/2014/main" val="756993468"/>
                  </a:ext>
                </a:extLst>
              </a:tr>
            </a:tbl>
          </a:graphicData>
        </a:graphic>
      </p:graphicFrame>
      <p:cxnSp>
        <p:nvCxnSpPr>
          <p:cNvPr id="299" name="Straight Arrow Connector 298">
            <a:extLst>
              <a:ext uri="{FF2B5EF4-FFF2-40B4-BE49-F238E27FC236}">
                <a16:creationId xmlns:a16="http://schemas.microsoft.com/office/drawing/2014/main" id="{06D7E473-F66B-4B02-8E9D-F5C52AB4E6D3}"/>
              </a:ext>
            </a:extLst>
          </p:cNvPr>
          <p:cNvCxnSpPr>
            <a:cxnSpLocks/>
          </p:cNvCxnSpPr>
          <p:nvPr/>
        </p:nvCxnSpPr>
        <p:spPr>
          <a:xfrm>
            <a:off x="5453907" y="4498409"/>
            <a:ext cx="436977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>
            <a:extLst>
              <a:ext uri="{FF2B5EF4-FFF2-40B4-BE49-F238E27FC236}">
                <a16:creationId xmlns:a16="http://schemas.microsoft.com/office/drawing/2014/main" id="{11CEB7A2-ED17-4BC3-9786-D1D61C202B04}"/>
              </a:ext>
            </a:extLst>
          </p:cNvPr>
          <p:cNvCxnSpPr>
            <a:cxnSpLocks/>
          </p:cNvCxnSpPr>
          <p:nvPr/>
        </p:nvCxnSpPr>
        <p:spPr>
          <a:xfrm>
            <a:off x="5453907" y="4769645"/>
            <a:ext cx="436977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189EBF52-7E16-4F60-A260-A943DCB208E5}"/>
              </a:ext>
            </a:extLst>
          </p:cNvPr>
          <p:cNvCxnSpPr>
            <a:cxnSpLocks/>
          </p:cNvCxnSpPr>
          <p:nvPr/>
        </p:nvCxnSpPr>
        <p:spPr>
          <a:xfrm>
            <a:off x="5416427" y="5040881"/>
            <a:ext cx="474457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Oval 315">
            <a:extLst>
              <a:ext uri="{FF2B5EF4-FFF2-40B4-BE49-F238E27FC236}">
                <a16:creationId xmlns:a16="http://schemas.microsoft.com/office/drawing/2014/main" id="{875E9468-3F05-44AB-9665-3C146C379210}"/>
              </a:ext>
            </a:extLst>
          </p:cNvPr>
          <p:cNvSpPr/>
          <p:nvPr/>
        </p:nvSpPr>
        <p:spPr>
          <a:xfrm>
            <a:off x="128916" y="3564902"/>
            <a:ext cx="242013" cy="242013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1</a:t>
            </a:r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E40F525-AB87-4EA8-B643-A9330BE30460}"/>
              </a:ext>
            </a:extLst>
          </p:cNvPr>
          <p:cNvSpPr/>
          <p:nvPr/>
        </p:nvSpPr>
        <p:spPr>
          <a:xfrm>
            <a:off x="5416427" y="4092766"/>
            <a:ext cx="242013" cy="242013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2</a:t>
            </a:r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F046D53E-3299-4B9B-9769-72D6D8D8D88E}"/>
              </a:ext>
            </a:extLst>
          </p:cNvPr>
          <p:cNvSpPr/>
          <p:nvPr/>
        </p:nvSpPr>
        <p:spPr>
          <a:xfrm>
            <a:off x="2107156" y="1550286"/>
            <a:ext cx="242013" cy="242013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3</a:t>
            </a:r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B913DDD2-0602-44D2-9984-D1CDF78DE16F}"/>
              </a:ext>
            </a:extLst>
          </p:cNvPr>
          <p:cNvSpPr/>
          <p:nvPr/>
        </p:nvSpPr>
        <p:spPr>
          <a:xfrm>
            <a:off x="7242324" y="4814707"/>
            <a:ext cx="242013" cy="242013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4</a:t>
            </a:r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ACE3DA51-0EC4-405D-BD89-C5DD9FF91551}"/>
              </a:ext>
            </a:extLst>
          </p:cNvPr>
          <p:cNvSpPr/>
          <p:nvPr/>
        </p:nvSpPr>
        <p:spPr>
          <a:xfrm>
            <a:off x="7298352" y="3343230"/>
            <a:ext cx="242013" cy="242013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5</a:t>
            </a:r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8DB312A9-043D-4962-8CFA-D675C6AAD9F3}"/>
              </a:ext>
            </a:extLst>
          </p:cNvPr>
          <p:cNvSpPr/>
          <p:nvPr/>
        </p:nvSpPr>
        <p:spPr>
          <a:xfrm>
            <a:off x="8433816" y="3322474"/>
            <a:ext cx="242013" cy="242013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6</a:t>
            </a:r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A50DB78E-CD12-423A-9EBA-7FC5D0513E04}"/>
              </a:ext>
            </a:extLst>
          </p:cNvPr>
          <p:cNvSpPr/>
          <p:nvPr/>
        </p:nvSpPr>
        <p:spPr>
          <a:xfrm>
            <a:off x="7290415" y="3343230"/>
            <a:ext cx="242013" cy="242013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7</a:t>
            </a:r>
          </a:p>
        </p:txBody>
      </p:sp>
      <p:sp>
        <p:nvSpPr>
          <p:cNvPr id="747" name="Rectangle 746">
            <a:extLst>
              <a:ext uri="{FF2B5EF4-FFF2-40B4-BE49-F238E27FC236}">
                <a16:creationId xmlns:a16="http://schemas.microsoft.com/office/drawing/2014/main" id="{8FB01D48-A3B0-464E-8AC1-C40FAE12038B}"/>
              </a:ext>
            </a:extLst>
          </p:cNvPr>
          <p:cNvSpPr/>
          <p:nvPr/>
        </p:nvSpPr>
        <p:spPr>
          <a:xfrm>
            <a:off x="5547433" y="3479903"/>
            <a:ext cx="423743" cy="219456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lvl="0" algn="ctr" defTabSz="1218966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lvl="0" algn="ctr" defTabSz="1218966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748" name="Rectangle 747">
            <a:extLst>
              <a:ext uri="{FF2B5EF4-FFF2-40B4-BE49-F238E27FC236}">
                <a16:creationId xmlns:a16="http://schemas.microsoft.com/office/drawing/2014/main" id="{500DF5E9-4292-42BF-806E-AF9E161A257B}"/>
              </a:ext>
            </a:extLst>
          </p:cNvPr>
          <p:cNvSpPr/>
          <p:nvPr/>
        </p:nvSpPr>
        <p:spPr>
          <a:xfrm>
            <a:off x="5551168" y="3483054"/>
            <a:ext cx="432259" cy="219456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lvl="0" algn="ctr" defTabSz="1218966">
              <a:defRPr/>
            </a:pPr>
            <a:r>
              <a:rPr lang="en-US" sz="8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lvl="0" algn="ctr" defTabSz="1218966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31" name="Rectangle 730">
            <a:extLst>
              <a:ext uri="{FF2B5EF4-FFF2-40B4-BE49-F238E27FC236}">
                <a16:creationId xmlns:a16="http://schemas.microsoft.com/office/drawing/2014/main" id="{5E696055-1FB0-4FA8-ACFB-4B986261FDB2}"/>
              </a:ext>
            </a:extLst>
          </p:cNvPr>
          <p:cNvSpPr/>
          <p:nvPr/>
        </p:nvSpPr>
        <p:spPr>
          <a:xfrm>
            <a:off x="5544434" y="3478732"/>
            <a:ext cx="432259" cy="219456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900" kern="0" dirty="0">
                <a:solidFill>
                  <a:srgbClr val="FFFFFF"/>
                </a:solidFill>
                <a:latin typeface="Calibri"/>
              </a:rPr>
              <a:t>web:1</a:t>
            </a:r>
          </a:p>
          <a:p>
            <a:pPr algn="ctr" defTabSz="1218966">
              <a:defRPr/>
            </a:pPr>
            <a:r>
              <a:rPr lang="en-US" sz="687" kern="0" dirty="0">
                <a:solidFill>
                  <a:srgbClr val="FFFFFF"/>
                </a:solidFill>
                <a:latin typeface="Calibri"/>
              </a:rPr>
              <a:t>digest: 91e</a:t>
            </a:r>
          </a:p>
        </p:txBody>
      </p:sp>
      <p:sp>
        <p:nvSpPr>
          <p:cNvPr id="732" name="Rectangle 731">
            <a:extLst>
              <a:ext uri="{FF2B5EF4-FFF2-40B4-BE49-F238E27FC236}">
                <a16:creationId xmlns:a16="http://schemas.microsoft.com/office/drawing/2014/main" id="{C78DA87A-78D2-43C2-92FE-D733EFBD04D3}"/>
              </a:ext>
            </a:extLst>
          </p:cNvPr>
          <p:cNvSpPr/>
          <p:nvPr/>
        </p:nvSpPr>
        <p:spPr>
          <a:xfrm>
            <a:off x="5547935" y="3484232"/>
            <a:ext cx="432259" cy="219456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8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966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33" name="Rectangle 732">
            <a:extLst>
              <a:ext uri="{FF2B5EF4-FFF2-40B4-BE49-F238E27FC236}">
                <a16:creationId xmlns:a16="http://schemas.microsoft.com/office/drawing/2014/main" id="{EE548FF5-9F19-40E7-A4CC-F18EA7D1EE4E}"/>
              </a:ext>
            </a:extLst>
          </p:cNvPr>
          <p:cNvSpPr/>
          <p:nvPr/>
        </p:nvSpPr>
        <p:spPr>
          <a:xfrm>
            <a:off x="5549042" y="3481883"/>
            <a:ext cx="432259" cy="219456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18966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740" name="Rectangle 739">
            <a:extLst>
              <a:ext uri="{FF2B5EF4-FFF2-40B4-BE49-F238E27FC236}">
                <a16:creationId xmlns:a16="http://schemas.microsoft.com/office/drawing/2014/main" id="{0CAE9EE5-D2F0-4761-A0FC-D19413A19E6A}"/>
              </a:ext>
            </a:extLst>
          </p:cNvPr>
          <p:cNvSpPr/>
          <p:nvPr/>
        </p:nvSpPr>
        <p:spPr>
          <a:xfrm>
            <a:off x="5545682" y="3477742"/>
            <a:ext cx="432259" cy="219456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8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966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41" name="Rectangle 740">
            <a:extLst>
              <a:ext uri="{FF2B5EF4-FFF2-40B4-BE49-F238E27FC236}">
                <a16:creationId xmlns:a16="http://schemas.microsoft.com/office/drawing/2014/main" id="{EB88E408-C4FC-4CE0-9A04-2F8242B5897B}"/>
              </a:ext>
            </a:extLst>
          </p:cNvPr>
          <p:cNvSpPr/>
          <p:nvPr/>
        </p:nvSpPr>
        <p:spPr>
          <a:xfrm>
            <a:off x="5551168" y="3480411"/>
            <a:ext cx="432259" cy="219456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18966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D47A0A-DE48-4551-97A4-3604361133CF}"/>
              </a:ext>
            </a:extLst>
          </p:cNvPr>
          <p:cNvSpPr/>
          <p:nvPr/>
        </p:nvSpPr>
        <p:spPr bwMode="auto">
          <a:xfrm>
            <a:off x="5472341" y="3464236"/>
            <a:ext cx="632263" cy="331511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22" name="Picture 721">
            <a:extLst>
              <a:ext uri="{FF2B5EF4-FFF2-40B4-BE49-F238E27FC236}">
                <a16:creationId xmlns:a16="http://schemas.microsoft.com/office/drawing/2014/main" id="{21602983-03E0-405A-A9A0-D1ABA05FF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9467" y="2955767"/>
            <a:ext cx="1145281" cy="1145281"/>
          </a:xfrm>
          <a:prstGeom prst="rect">
            <a:avLst/>
          </a:prstGeom>
        </p:spPr>
      </p:pic>
      <p:pic>
        <p:nvPicPr>
          <p:cNvPr id="330" name="Graphic 329">
            <a:extLst>
              <a:ext uri="{FF2B5EF4-FFF2-40B4-BE49-F238E27FC236}">
                <a16:creationId xmlns:a16="http://schemas.microsoft.com/office/drawing/2014/main" id="{5E7A01CF-C362-4D8E-B035-5CB0B55A1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9748" y="3029383"/>
            <a:ext cx="705926" cy="705926"/>
          </a:xfrm>
          <a:prstGeom prst="rect">
            <a:avLst/>
          </a:prstGeom>
        </p:spPr>
      </p:pic>
      <p:sp>
        <p:nvSpPr>
          <p:cNvPr id="331" name="Oval 330">
            <a:extLst>
              <a:ext uri="{FF2B5EF4-FFF2-40B4-BE49-F238E27FC236}">
                <a16:creationId xmlns:a16="http://schemas.microsoft.com/office/drawing/2014/main" id="{4C02F3E1-7D69-4290-8521-75A681E3AB47}"/>
              </a:ext>
            </a:extLst>
          </p:cNvPr>
          <p:cNvSpPr/>
          <p:nvPr/>
        </p:nvSpPr>
        <p:spPr>
          <a:xfrm>
            <a:off x="7242324" y="4816284"/>
            <a:ext cx="242013" cy="242013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D8BEDB-38F1-4449-A736-19A7D1094F21}"/>
              </a:ext>
            </a:extLst>
          </p:cNvPr>
          <p:cNvSpPr txBox="1"/>
          <p:nvPr/>
        </p:nvSpPr>
        <p:spPr>
          <a:xfrm>
            <a:off x="4735925" y="2521602"/>
            <a:ext cx="171637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Container Registry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0EFBF113-A55E-4379-B562-DBFE8AF297B9}"/>
              </a:ext>
            </a:extLst>
          </p:cNvPr>
          <p:cNvSpPr txBox="1"/>
          <p:nvPr/>
        </p:nvSpPr>
        <p:spPr>
          <a:xfrm>
            <a:off x="54322" y="2352429"/>
            <a:ext cx="171637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Container Builder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D1C89061-C62E-4DD8-A898-05E10FF46FF6}"/>
              </a:ext>
            </a:extLst>
          </p:cNvPr>
          <p:cNvSpPr txBox="1"/>
          <p:nvPr/>
        </p:nvSpPr>
        <p:spPr>
          <a:xfrm>
            <a:off x="2124032" y="860821"/>
            <a:ext cx="171637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Release</a:t>
            </a:r>
            <a:b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Management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1BC89EF3-34F7-4773-B838-12D57CD1B3DC}"/>
              </a:ext>
            </a:extLst>
          </p:cNvPr>
          <p:cNvSpPr txBox="1"/>
          <p:nvPr/>
        </p:nvSpPr>
        <p:spPr>
          <a:xfrm>
            <a:off x="6682178" y="1023664"/>
            <a:ext cx="171637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Orchestration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5541F46F-CFE9-43C0-B06D-FF0D4DA4698F}"/>
              </a:ext>
            </a:extLst>
          </p:cNvPr>
          <p:cNvSpPr txBox="1"/>
          <p:nvPr/>
        </p:nvSpPr>
        <p:spPr>
          <a:xfrm>
            <a:off x="8592237" y="801013"/>
            <a:ext cx="198476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Resource Pool</a:t>
            </a: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948AE10D-366A-4A2A-A8E8-E1CB65A37219}"/>
              </a:ext>
            </a:extLst>
          </p:cNvPr>
          <p:cNvSpPr/>
          <p:nvPr/>
        </p:nvSpPr>
        <p:spPr bwMode="auto">
          <a:xfrm>
            <a:off x="8075130" y="2715151"/>
            <a:ext cx="3953423" cy="2107060"/>
          </a:xfrm>
          <a:prstGeom prst="mathMultiply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5754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1121">
        <p:fade/>
      </p:transition>
    </mc:Choice>
    <mc:Fallback>
      <p:transition spd="med" advTm="411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59259E-6 L 0.32253 -0.16528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20" y="-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3211 -0.183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55" y="-9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000"/>
                            </p:stCondLst>
                            <p:childTnLst>
                              <p:par>
                                <p:cTn id="4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L 0.3211 -0.20764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55" y="-10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5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11111E-6 L -1.25E-6 0.47292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634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85185E-6 L 0.26718 -0.24954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59" y="-12477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-4.07407E-6 L 0.30403 -0.24907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95" y="-12454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54167E-6 -1.11111E-6 L 0.26601 -0.21528 " pathEditMode="relative" rAng="0" ptsTypes="AA">
                                      <p:cBhvr>
                                        <p:cTn id="129" dur="20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94" y="-10764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95833E-6 1.85185E-6 L 0.2664 -0.00139 " pathEditMode="relative" rAng="0" ptsTypes="AA">
                                      <p:cBhvr>
                                        <p:cTn id="137" dur="200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20" y="-69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125E-6 3.7037E-7 L 0.26601 0.03194 " pathEditMode="relative" rAng="0" ptsTypes="AA">
                                      <p:cBhvr>
                                        <p:cTn id="145" dur="20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94" y="1597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5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8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4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85185E-6 C 0.20196 -0.20834 0.16198 -0.60301 0.6056 -0.62454 C 1.26003 -0.64607 1.35391 -0.04259 1.37683 -0.02917 " pathEditMode="relative" rAng="0" ptsTypes="AAA">
                                      <p:cBhvr>
                                        <p:cTn id="175" dur="8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841" y="-31273"/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4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8000"/>
                            </p:stCondLst>
                            <p:childTnLst>
                              <p:par>
                                <p:cTn id="186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indefinite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8" dur="indefinite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indefinite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1" dur="indefinite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indefinite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4" dur="indefinite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indefinite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7" dur="indefinite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indefinite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0" dur="indefinite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indefinite"/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3" dur="indefinite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indefinite"/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6" dur="indefinite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indefinite"/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9" dur="indefinite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indefinite"/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2" dur="indefinite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4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4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7037E-7 L 0.26757 0.2463 " pathEditMode="relative" rAng="0" ptsTypes="AA">
                                      <p:cBhvr>
                                        <p:cTn id="235" dur="20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72" y="12315"/>
                                    </p:animMotion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125E-6 -2.59259E-6 L 0.30781 0.2463 " pathEditMode="relative" rAng="0" ptsTypes="AA">
                                      <p:cBhvr>
                                        <p:cTn id="243" dur="20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91" y="12315"/>
                                    </p:animMotion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44" presetClass="path" presetSubtype="0" accel="50000" decel="5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-1.25E-6 -2.59259E-6 C 0.03425 -0.22708 0.13177 -0.37106 0.21068 -0.47222 C 0.33177 -0.6199 0.39662 -0.60393 0.61875 -0.63819 " pathEditMode="relative" rAng="0" ptsTypes="AAA">
                                      <p:cBhvr>
                                        <p:cTn id="25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37" y="-31921"/>
                                    </p:animMotion>
                                  </p:childTnLst>
                                </p:cTn>
                              </p:par>
                              <p:par>
                                <p:cTn id="252" presetID="22" presetClass="exit" presetSubtype="8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3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9" grpId="0" animBg="1"/>
      <p:bldP spid="4" grpId="0" animBg="1"/>
      <p:bldP spid="27" grpId="0" animBg="1"/>
      <p:bldP spid="712" grpId="0" animBg="1"/>
      <p:bldP spid="713" grpId="0" animBg="1"/>
      <p:bldP spid="717" grpId="0" animBg="1"/>
      <p:bldP spid="718" grpId="0" animBg="1"/>
      <p:bldP spid="5" grpId="0" animBg="1"/>
      <p:bldP spid="5" grpId="1" animBg="1"/>
      <p:bldP spid="730" grpId="0" animBg="1"/>
      <p:bldP spid="730" grpId="1" animBg="1"/>
      <p:bldP spid="754" grpId="0" animBg="1"/>
      <p:bldP spid="754" grpId="1" animBg="1"/>
      <p:bldP spid="756" grpId="0" animBg="1"/>
      <p:bldP spid="756" grpId="1" animBg="1"/>
      <p:bldP spid="757" grpId="0" animBg="1"/>
      <p:bldP spid="757" grpId="1" animBg="1"/>
      <p:bldP spid="316" grpId="0" animBg="1"/>
      <p:bldP spid="317" grpId="0" animBg="1"/>
      <p:bldP spid="319" grpId="0" animBg="1"/>
      <p:bldP spid="319" grpId="1" animBg="1"/>
      <p:bldP spid="322" grpId="0" animBg="1"/>
      <p:bldP spid="322" grpId="1" animBg="1"/>
      <p:bldP spid="324" grpId="0" animBg="1"/>
      <p:bldP spid="324" grpId="1" animBg="1"/>
      <p:bldP spid="328" grpId="0" animBg="1"/>
      <p:bldP spid="329" grpId="0" animBg="1"/>
      <p:bldP spid="747" grpId="0" animBg="1"/>
      <p:bldP spid="748" grpId="0" animBg="1"/>
      <p:bldP spid="731" grpId="0" animBg="1"/>
      <p:bldP spid="732" grpId="0" animBg="1"/>
      <p:bldP spid="733" grpId="0" animBg="1"/>
      <p:bldP spid="740" grpId="0" animBg="1"/>
      <p:bldP spid="740" grpId="1" animBg="1"/>
      <p:bldP spid="741" grpId="0" animBg="1"/>
      <p:bldP spid="741" grpId="1" animBg="1"/>
      <p:bldP spid="331" grpId="0" animBg="1"/>
      <p:bldP spid="333" grpId="0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AF6C3-483D-4342-A2AC-B27414CEA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24F51-0840-46CE-81A1-D30203B300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2040141"/>
            <a:ext cx="5826760" cy="7277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ECB63-A7B6-42F4-8001-234D0E5AC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733" y="487"/>
            <a:ext cx="9643549" cy="68570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DB30B8-35C9-4C46-BE51-87C04A54228C}"/>
              </a:ext>
            </a:extLst>
          </p:cNvPr>
          <p:cNvSpPr txBox="1"/>
          <p:nvPr/>
        </p:nvSpPr>
        <p:spPr>
          <a:xfrm>
            <a:off x="2579151" y="4624233"/>
            <a:ext cx="6579634" cy="17982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79285" tIns="143428" rIns="179285" bIns="143428" rtlCol="0">
            <a:spAutoFit/>
          </a:bodyPr>
          <a:lstStyle/>
          <a:p>
            <a:pPr marL="1682281" indent="-1682281">
              <a:lnSpc>
                <a:spcPct val="90000"/>
              </a:lnSpc>
              <a:spcAft>
                <a:spcPts val="588"/>
              </a:spcAft>
              <a:tabLst>
                <a:tab pos="1461297" algn="l"/>
              </a:tabLst>
            </a:pPr>
            <a:r>
              <a:rPr 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Owner 	– Push, Pull, </a:t>
            </a:r>
            <a:br>
              <a:rPr 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ARM Resource Management</a:t>
            </a:r>
            <a:br>
              <a:rPr 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196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eg</a:t>
            </a:r>
            <a:r>
              <a:rPr 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IAM configuration</a:t>
            </a:r>
          </a:p>
          <a:p>
            <a:pPr marL="1682281" indent="-1682281">
              <a:lnSpc>
                <a:spcPct val="90000"/>
              </a:lnSpc>
              <a:spcAft>
                <a:spcPts val="588"/>
              </a:spcAft>
              <a:tabLst>
                <a:tab pos="1461297" algn="l"/>
              </a:tabLst>
            </a:pPr>
            <a:r>
              <a:rPr 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Contributor	– Push, Pull</a:t>
            </a:r>
          </a:p>
          <a:p>
            <a:pPr marL="1682281" indent="-1682281">
              <a:lnSpc>
                <a:spcPct val="90000"/>
              </a:lnSpc>
              <a:spcAft>
                <a:spcPts val="588"/>
              </a:spcAft>
              <a:tabLst>
                <a:tab pos="1461297" algn="l"/>
              </a:tabLst>
            </a:pPr>
            <a:r>
              <a:rPr 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Reader	– Pull Only</a:t>
            </a:r>
          </a:p>
        </p:txBody>
      </p:sp>
    </p:spTree>
    <p:extLst>
      <p:ext uri="{BB962C8B-B14F-4D97-AF65-F5344CB8AC3E}">
        <p14:creationId xmlns:p14="http://schemas.microsoft.com/office/powerpoint/2010/main" val="1561265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956">
        <p:fade/>
      </p:transition>
    </mc:Choice>
    <mc:Fallback>
      <p:transition spd="med" advTm="2956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98A7EC-37A4-49F0-AC3B-7BD3C861C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Registries</a:t>
            </a:r>
            <a:br>
              <a:rPr lang="en-US" dirty="0"/>
            </a:br>
            <a:r>
              <a:rPr lang="en-US" dirty="0"/>
              <a:t>	Secured by Default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2B883A-0A9A-4430-A663-6C4DBFD31C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Assuring a registry has images that are scanned and considered secure </a:t>
            </a:r>
            <a:r>
              <a:rPr lang="en-US" i="1"/>
              <a:t>enough</a:t>
            </a:r>
          </a:p>
        </p:txBody>
      </p:sp>
      <p:pic>
        <p:nvPicPr>
          <p:cNvPr id="5" name="Picture 14" descr="Related image">
            <a:extLst>
              <a:ext uri="{FF2B5EF4-FFF2-40B4-BE49-F238E27FC236}">
                <a16:creationId xmlns:a16="http://schemas.microsoft.com/office/drawing/2014/main" id="{45915FDE-3456-4825-A74E-8DCD56FF8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4044" y="768350"/>
            <a:ext cx="2428900" cy="24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049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54">
        <p:fade/>
      </p:transition>
    </mc:Choice>
    <mc:Fallback>
      <p:transition spd="med" advTm="50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169B9C4C-068A-4887-B1DC-C736566198E8}"/>
              </a:ext>
            </a:extLst>
          </p:cNvPr>
          <p:cNvSpPr/>
          <p:nvPr/>
        </p:nvSpPr>
        <p:spPr bwMode="auto">
          <a:xfrm>
            <a:off x="5168359" y="3851753"/>
            <a:ext cx="543867" cy="2001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047A68C-1B1A-4FE2-912F-E539A3BF1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4600" y="1933364"/>
            <a:ext cx="1624797" cy="16247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644E84-A336-4EB9-816E-6A33F9178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Secured By Default</a:t>
            </a:r>
          </a:p>
        </p:txBody>
      </p:sp>
      <p:pic>
        <p:nvPicPr>
          <p:cNvPr id="3" name="Picture 14" descr="Related image">
            <a:extLst>
              <a:ext uri="{FF2B5EF4-FFF2-40B4-BE49-F238E27FC236}">
                <a16:creationId xmlns:a16="http://schemas.microsoft.com/office/drawing/2014/main" id="{38D8949C-658B-425E-B33A-17878153C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680" y="2534135"/>
            <a:ext cx="564806" cy="56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azure security center logo">
            <a:extLst>
              <a:ext uri="{FF2B5EF4-FFF2-40B4-BE49-F238E27FC236}">
                <a16:creationId xmlns:a16="http://schemas.microsoft.com/office/drawing/2014/main" id="{2CE3D7FE-14BA-485A-87CC-7522C03C3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680" y="4365434"/>
            <a:ext cx="467165" cy="61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7F09E0-9CE1-44F5-8519-A9ECED046B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3941" y="2157410"/>
            <a:ext cx="793084" cy="6041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0D3927-9EEC-4D01-AE42-1773AE6D93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9689" y="2133147"/>
            <a:ext cx="652178" cy="652683"/>
          </a:xfrm>
          <a:prstGeom prst="rect">
            <a:avLst/>
          </a:prstGeom>
        </p:spPr>
      </p:pic>
      <p:pic>
        <p:nvPicPr>
          <p:cNvPr id="11" name="Picture 2" descr="Image result for azure container instances logo">
            <a:extLst>
              <a:ext uri="{FF2B5EF4-FFF2-40B4-BE49-F238E27FC236}">
                <a16:creationId xmlns:a16="http://schemas.microsoft.com/office/drawing/2014/main" id="{984C3BDE-D495-451C-BEC0-48CF29B235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1" r="22219"/>
          <a:stretch/>
        </p:blipFill>
        <p:spPr bwMode="auto">
          <a:xfrm>
            <a:off x="7439957" y="2867866"/>
            <a:ext cx="701053" cy="66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208B22-740F-4D6B-8A35-C2FB7E2081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1402" y="3562215"/>
            <a:ext cx="658163" cy="658671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5CBABAF-077C-47E4-94BA-C2B3687584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36825" y="2872656"/>
            <a:ext cx="657906" cy="65790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87EC166-BD1B-4103-892C-E643AAB1C1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15252" y="3541024"/>
            <a:ext cx="701052" cy="70105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E330F0-4ABC-4B84-B0D6-23B8BA621E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04730" y="4220886"/>
            <a:ext cx="673441" cy="67344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A76C216-FAFC-4759-BA6C-5C9B15704223}"/>
              </a:ext>
            </a:extLst>
          </p:cNvPr>
          <p:cNvSpPr/>
          <p:nvPr/>
        </p:nvSpPr>
        <p:spPr bwMode="auto">
          <a:xfrm>
            <a:off x="3964326" y="3072642"/>
            <a:ext cx="1788906" cy="971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4BCF00-95D4-470C-9ACF-5732E9D38DC9}"/>
              </a:ext>
            </a:extLst>
          </p:cNvPr>
          <p:cNvSpPr/>
          <p:nvPr/>
        </p:nvSpPr>
        <p:spPr bwMode="auto">
          <a:xfrm>
            <a:off x="5166475" y="3107149"/>
            <a:ext cx="542319" cy="250253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4821" rIns="4572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Tag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23C1C6-44D0-46CC-B10A-2E4AE2BEF608}"/>
              </a:ext>
            </a:extLst>
          </p:cNvPr>
          <p:cNvSpPr/>
          <p:nvPr/>
        </p:nvSpPr>
        <p:spPr bwMode="auto">
          <a:xfrm>
            <a:off x="4586196" y="3107149"/>
            <a:ext cx="542319" cy="250252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4821" rIns="4572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Digest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B7EDC14-459F-4080-AC6B-002744DD6AA6}"/>
              </a:ext>
            </a:extLst>
          </p:cNvPr>
          <p:cNvSpPr/>
          <p:nvPr/>
        </p:nvSpPr>
        <p:spPr bwMode="auto">
          <a:xfrm>
            <a:off x="4586196" y="3371973"/>
            <a:ext cx="543867" cy="200135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91efj6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AF8A648-307B-4F02-9C7E-828236A5B1E7}"/>
              </a:ext>
            </a:extLst>
          </p:cNvPr>
          <p:cNvSpPr/>
          <p:nvPr/>
        </p:nvSpPr>
        <p:spPr bwMode="auto">
          <a:xfrm>
            <a:off x="4586196" y="3586681"/>
            <a:ext cx="543867" cy="200135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u82lq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925826-746F-4A36-897A-0C6E61901085}"/>
              </a:ext>
            </a:extLst>
          </p:cNvPr>
          <p:cNvSpPr/>
          <p:nvPr/>
        </p:nvSpPr>
        <p:spPr bwMode="auto">
          <a:xfrm>
            <a:off x="4005917" y="3586680"/>
            <a:ext cx="543867" cy="200135"/>
          </a:xfrm>
          <a:prstGeom prst="rect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:1.1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8F0AB76-0B2D-4D7D-83E3-E47CC15BF2D4}"/>
              </a:ext>
            </a:extLst>
          </p:cNvPr>
          <p:cNvSpPr/>
          <p:nvPr/>
        </p:nvSpPr>
        <p:spPr bwMode="auto">
          <a:xfrm>
            <a:off x="4005917" y="3107149"/>
            <a:ext cx="542319" cy="250252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4821" rIns="4572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Quarantine Tag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20B5F6C-5806-4CEE-88F9-B0A37D54DAD4}"/>
              </a:ext>
            </a:extLst>
          </p:cNvPr>
          <p:cNvSpPr/>
          <p:nvPr/>
        </p:nvSpPr>
        <p:spPr bwMode="auto">
          <a:xfrm>
            <a:off x="5166475" y="3371973"/>
            <a:ext cx="543867" cy="200135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:1.0</a:t>
            </a:r>
          </a:p>
        </p:txBody>
      </p:sp>
      <p:pic>
        <p:nvPicPr>
          <p:cNvPr id="37" name="Picture 14" descr="Related image">
            <a:extLst>
              <a:ext uri="{FF2B5EF4-FFF2-40B4-BE49-F238E27FC236}">
                <a16:creationId xmlns:a16="http://schemas.microsoft.com/office/drawing/2014/main" id="{CA492E3F-BF11-43FE-94FE-74E2398DA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646" y="3586680"/>
            <a:ext cx="107747" cy="10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69D26B35-26E6-4819-8DA7-BF24C1152545}"/>
              </a:ext>
            </a:extLst>
          </p:cNvPr>
          <p:cNvSpPr/>
          <p:nvPr/>
        </p:nvSpPr>
        <p:spPr bwMode="auto">
          <a:xfrm>
            <a:off x="4583486" y="3801387"/>
            <a:ext cx="543867" cy="200135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e8s1f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7271CC4-486A-4332-89F7-1F8422BE9CDF}"/>
              </a:ext>
            </a:extLst>
          </p:cNvPr>
          <p:cNvSpPr/>
          <p:nvPr/>
        </p:nvSpPr>
        <p:spPr bwMode="auto">
          <a:xfrm>
            <a:off x="4005142" y="3801387"/>
            <a:ext cx="543867" cy="200135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:1.2</a:t>
            </a:r>
          </a:p>
        </p:txBody>
      </p:sp>
      <p:pic>
        <p:nvPicPr>
          <p:cNvPr id="45" name="Picture 14" descr="Related image">
            <a:extLst>
              <a:ext uri="{FF2B5EF4-FFF2-40B4-BE49-F238E27FC236}">
                <a16:creationId xmlns:a16="http://schemas.microsoft.com/office/drawing/2014/main" id="{A997C455-742A-4FFE-B348-59B1BF85E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47" y="3806951"/>
            <a:ext cx="107747" cy="10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Lightning Bolt 45">
            <a:extLst>
              <a:ext uri="{FF2B5EF4-FFF2-40B4-BE49-F238E27FC236}">
                <a16:creationId xmlns:a16="http://schemas.microsoft.com/office/drawing/2014/main" id="{EC79B4D0-96C9-4A12-B220-A85C965D46E2}"/>
              </a:ext>
            </a:extLst>
          </p:cNvPr>
          <p:cNvSpPr/>
          <p:nvPr/>
        </p:nvSpPr>
        <p:spPr>
          <a:xfrm>
            <a:off x="4177098" y="4108569"/>
            <a:ext cx="150328" cy="228626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931653C0-16D9-4661-A664-B7E616224AE8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4485845" y="4051888"/>
            <a:ext cx="954448" cy="672613"/>
          </a:xfrm>
          <a:prstGeom prst="curvedConnector2">
            <a:avLst/>
          </a:prstGeom>
          <a:ln w="38100">
            <a:solidFill>
              <a:srgbClr val="F48F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Graphic 51">
            <a:extLst>
              <a:ext uri="{FF2B5EF4-FFF2-40B4-BE49-F238E27FC236}">
                <a16:creationId xmlns:a16="http://schemas.microsoft.com/office/drawing/2014/main" id="{9819C77F-8C8C-438C-9A80-5436BAE58F0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85417" y="2139909"/>
            <a:ext cx="1061700" cy="106170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90CE9A20-0390-43DE-8D2B-659BA46E2D9B}"/>
              </a:ext>
            </a:extLst>
          </p:cNvPr>
          <p:cNvSpPr/>
          <p:nvPr/>
        </p:nvSpPr>
        <p:spPr>
          <a:xfrm>
            <a:off x="7189469" y="1690689"/>
            <a:ext cx="2391411" cy="32921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Container Hosts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04D5326-C701-4F9C-A98B-8A8AC7A5193C}"/>
              </a:ext>
            </a:extLst>
          </p:cNvPr>
          <p:cNvSpPr/>
          <p:nvPr/>
        </p:nvSpPr>
        <p:spPr>
          <a:xfrm>
            <a:off x="3790312" y="1690689"/>
            <a:ext cx="3046494" cy="32921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Container Registry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7C1C1ED-C6AC-40DD-ABB9-4A1A67965F28}"/>
              </a:ext>
            </a:extLst>
          </p:cNvPr>
          <p:cNvSpPr/>
          <p:nvPr/>
        </p:nvSpPr>
        <p:spPr>
          <a:xfrm>
            <a:off x="1153159" y="1690689"/>
            <a:ext cx="2326217" cy="32921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Build/Push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3D26C56-EB35-40FE-A2AB-544E8CA62F67}"/>
              </a:ext>
            </a:extLst>
          </p:cNvPr>
          <p:cNvCxnSpPr>
            <a:stCxn id="55" idx="3"/>
            <a:endCxn id="54" idx="1"/>
          </p:cNvCxnSpPr>
          <p:nvPr/>
        </p:nvCxnSpPr>
        <p:spPr>
          <a:xfrm>
            <a:off x="3479376" y="3336761"/>
            <a:ext cx="31093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DEE2638-F139-4725-914D-27C449D5F7B2}"/>
              </a:ext>
            </a:extLst>
          </p:cNvPr>
          <p:cNvCxnSpPr>
            <a:cxnSpLocks/>
            <a:stCxn id="54" idx="3"/>
            <a:endCxn id="53" idx="1"/>
          </p:cNvCxnSpPr>
          <p:nvPr/>
        </p:nvCxnSpPr>
        <p:spPr>
          <a:xfrm>
            <a:off x="6836806" y="3336761"/>
            <a:ext cx="35266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Image result for azure security center logo">
            <a:extLst>
              <a:ext uri="{FF2B5EF4-FFF2-40B4-BE49-F238E27FC236}">
                <a16:creationId xmlns:a16="http://schemas.microsoft.com/office/drawing/2014/main" id="{E57B63B3-655C-4018-A19B-FA7551474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488" y="2603283"/>
            <a:ext cx="138938" cy="18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Image result for azure security center logo">
            <a:extLst>
              <a:ext uri="{FF2B5EF4-FFF2-40B4-BE49-F238E27FC236}">
                <a16:creationId xmlns:a16="http://schemas.microsoft.com/office/drawing/2014/main" id="{59E6E7CA-892B-475F-BCCA-F3D755A45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825" y="2612673"/>
            <a:ext cx="138938" cy="18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Image result for azure security center logo">
            <a:extLst>
              <a:ext uri="{FF2B5EF4-FFF2-40B4-BE49-F238E27FC236}">
                <a16:creationId xmlns:a16="http://schemas.microsoft.com/office/drawing/2014/main" id="{98EC307A-438A-4D1E-8F90-4247E8C0A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676" y="3365165"/>
            <a:ext cx="138938" cy="18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Image result for azure security center logo">
            <a:extLst>
              <a:ext uri="{FF2B5EF4-FFF2-40B4-BE49-F238E27FC236}">
                <a16:creationId xmlns:a16="http://schemas.microsoft.com/office/drawing/2014/main" id="{4CC5E25E-34F4-42D0-8EDF-74582DF3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715" y="3365165"/>
            <a:ext cx="138938" cy="18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Image result for azure security center logo">
            <a:extLst>
              <a:ext uri="{FF2B5EF4-FFF2-40B4-BE49-F238E27FC236}">
                <a16:creationId xmlns:a16="http://schemas.microsoft.com/office/drawing/2014/main" id="{BB0FAAAA-F19D-4760-AF61-AAB06E1E4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087" y="4020391"/>
            <a:ext cx="138938" cy="18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Image result for azure security center logo">
            <a:extLst>
              <a:ext uri="{FF2B5EF4-FFF2-40B4-BE49-F238E27FC236}">
                <a16:creationId xmlns:a16="http://schemas.microsoft.com/office/drawing/2014/main" id="{BA30A94C-3BDB-485F-8922-B4E3141AA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676" y="4051888"/>
            <a:ext cx="138938" cy="18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Image result for azure security center logo">
            <a:extLst>
              <a:ext uri="{FF2B5EF4-FFF2-40B4-BE49-F238E27FC236}">
                <a16:creationId xmlns:a16="http://schemas.microsoft.com/office/drawing/2014/main" id="{B9A35403-5753-4653-8DD9-34E2F74C8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864" y="4705138"/>
            <a:ext cx="138938" cy="18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aquasec logo">
            <a:extLst>
              <a:ext uri="{FF2B5EF4-FFF2-40B4-BE49-F238E27FC236}">
                <a16:creationId xmlns:a16="http://schemas.microsoft.com/office/drawing/2014/main" id="{4BFEDC92-B9A2-455E-ACA2-32AD6D6F4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20" y="5672831"/>
            <a:ext cx="3105578" cy="111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FD43ED63-EF03-44DD-B892-06C21BD44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610" y="5563632"/>
            <a:ext cx="4876800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30B8D4-19D0-47F8-B112-C39B6513EA2B}"/>
              </a:ext>
            </a:extLst>
          </p:cNvPr>
          <p:cNvSpPr txBox="1"/>
          <p:nvPr/>
        </p:nvSpPr>
        <p:spPr>
          <a:xfrm>
            <a:off x="2935705" y="5047722"/>
            <a:ext cx="47782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Shifting the container scanning to the left</a:t>
            </a:r>
          </a:p>
          <a:p>
            <a:r>
              <a:rPr lang="en-US" sz="1600" i="1" dirty="0"/>
              <a:t>Partnering with:</a:t>
            </a:r>
          </a:p>
        </p:txBody>
      </p:sp>
    </p:spTree>
    <p:extLst>
      <p:ext uri="{BB962C8B-B14F-4D97-AF65-F5344CB8AC3E}">
        <p14:creationId xmlns:p14="http://schemas.microsoft.com/office/powerpoint/2010/main" val="1791001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02"/>
    </mc:Choice>
    <mc:Fallback>
      <p:transition spd="slow" advTm="8702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63E13594-C6AB-4D78-8F0F-359F46ABB61A}"/>
              </a:ext>
            </a:extLst>
          </p:cNvPr>
          <p:cNvSpPr/>
          <p:nvPr/>
        </p:nvSpPr>
        <p:spPr>
          <a:xfrm>
            <a:off x="3666844" y="1515907"/>
            <a:ext cx="319634" cy="1566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BB5DB83-DFD2-461E-B2AE-BAD3013EE8F9}"/>
              </a:ext>
            </a:extLst>
          </p:cNvPr>
          <p:cNvSpPr/>
          <p:nvPr/>
        </p:nvSpPr>
        <p:spPr>
          <a:xfrm>
            <a:off x="4446229" y="1531813"/>
            <a:ext cx="319634" cy="1566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BD85D84-5019-4CB2-B26A-D2ECA8EE11B1}"/>
              </a:ext>
            </a:extLst>
          </p:cNvPr>
          <p:cNvSpPr/>
          <p:nvPr/>
        </p:nvSpPr>
        <p:spPr>
          <a:xfrm rot="16200000">
            <a:off x="8170870" y="618224"/>
            <a:ext cx="1849962" cy="774446"/>
          </a:xfrm>
          <a:custGeom>
            <a:avLst/>
            <a:gdLst>
              <a:gd name="connsiteX0" fmla="*/ 4387029 w 4387029"/>
              <a:gd name="connsiteY0" fmla="*/ 881005 h 1202278"/>
              <a:gd name="connsiteX1" fmla="*/ 4387029 w 4387029"/>
              <a:gd name="connsiteY1" fmla="*/ 1202278 h 1202278"/>
              <a:gd name="connsiteX2" fmla="*/ 4714 w 4387029"/>
              <a:gd name="connsiteY2" fmla="*/ 1202278 h 1202278"/>
              <a:gd name="connsiteX3" fmla="*/ 4714 w 4387029"/>
              <a:gd name="connsiteY3" fmla="*/ 885097 h 1202278"/>
              <a:gd name="connsiteX4" fmla="*/ 0 w 4387029"/>
              <a:gd name="connsiteY4" fmla="*/ 885083 h 1202278"/>
              <a:gd name="connsiteX5" fmla="*/ 4714 w 4387029"/>
              <a:gd name="connsiteY5" fmla="*/ 883793 h 1202278"/>
              <a:gd name="connsiteX6" fmla="*/ 4714 w 4387029"/>
              <a:gd name="connsiteY6" fmla="*/ 881005 h 1202278"/>
              <a:gd name="connsiteX7" fmla="*/ 14900 w 4387029"/>
              <a:gd name="connsiteY7" fmla="*/ 881005 h 1202278"/>
              <a:gd name="connsiteX8" fmla="*/ 3233840 w 4387029"/>
              <a:gd name="connsiteY8" fmla="*/ 0 h 1202278"/>
              <a:gd name="connsiteX9" fmla="*/ 4365100 w 4387029"/>
              <a:gd name="connsiteY9" fmla="*/ 881005 h 1202278"/>
              <a:gd name="connsiteX0" fmla="*/ 4387029 w 4387029"/>
              <a:gd name="connsiteY0" fmla="*/ 468927 h 790200"/>
              <a:gd name="connsiteX1" fmla="*/ 4387029 w 4387029"/>
              <a:gd name="connsiteY1" fmla="*/ 790200 h 790200"/>
              <a:gd name="connsiteX2" fmla="*/ 4714 w 4387029"/>
              <a:gd name="connsiteY2" fmla="*/ 790200 h 790200"/>
              <a:gd name="connsiteX3" fmla="*/ 4714 w 4387029"/>
              <a:gd name="connsiteY3" fmla="*/ 473019 h 790200"/>
              <a:gd name="connsiteX4" fmla="*/ 0 w 4387029"/>
              <a:gd name="connsiteY4" fmla="*/ 473005 h 790200"/>
              <a:gd name="connsiteX5" fmla="*/ 4714 w 4387029"/>
              <a:gd name="connsiteY5" fmla="*/ 471715 h 790200"/>
              <a:gd name="connsiteX6" fmla="*/ 4714 w 4387029"/>
              <a:gd name="connsiteY6" fmla="*/ 468927 h 790200"/>
              <a:gd name="connsiteX7" fmla="*/ 14900 w 4387029"/>
              <a:gd name="connsiteY7" fmla="*/ 468927 h 790200"/>
              <a:gd name="connsiteX8" fmla="*/ 1535242 w 4387029"/>
              <a:gd name="connsiteY8" fmla="*/ 0 h 790200"/>
              <a:gd name="connsiteX9" fmla="*/ 4365100 w 4387029"/>
              <a:gd name="connsiteY9" fmla="*/ 468927 h 790200"/>
              <a:gd name="connsiteX10" fmla="*/ 4387029 w 4387029"/>
              <a:gd name="connsiteY10" fmla="*/ 468927 h 79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87029" h="790200">
                <a:moveTo>
                  <a:pt x="4387029" y="468927"/>
                </a:moveTo>
                <a:lnTo>
                  <a:pt x="4387029" y="790200"/>
                </a:lnTo>
                <a:lnTo>
                  <a:pt x="4714" y="790200"/>
                </a:lnTo>
                <a:lnTo>
                  <a:pt x="4714" y="473019"/>
                </a:lnTo>
                <a:lnTo>
                  <a:pt x="0" y="473005"/>
                </a:lnTo>
                <a:lnTo>
                  <a:pt x="4714" y="471715"/>
                </a:lnTo>
                <a:lnTo>
                  <a:pt x="4714" y="468927"/>
                </a:lnTo>
                <a:lnTo>
                  <a:pt x="14900" y="468927"/>
                </a:lnTo>
                <a:lnTo>
                  <a:pt x="1535242" y="0"/>
                </a:lnTo>
                <a:lnTo>
                  <a:pt x="4365100" y="468927"/>
                </a:lnTo>
                <a:lnTo>
                  <a:pt x="4387029" y="468927"/>
                </a:lnTo>
                <a:close/>
              </a:path>
            </a:pathLst>
          </a:custGeom>
          <a:solidFill>
            <a:srgbClr val="505050"/>
          </a:solidFill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87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7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0BE63A0-6556-46D7-9E6D-36BCF2B82F22}"/>
              </a:ext>
            </a:extLst>
          </p:cNvPr>
          <p:cNvGrpSpPr/>
          <p:nvPr/>
        </p:nvGrpSpPr>
        <p:grpSpPr>
          <a:xfrm>
            <a:off x="7349104" y="266938"/>
            <a:ext cx="1484879" cy="1466780"/>
            <a:chOff x="7572388" y="1529097"/>
            <a:chExt cx="1515084" cy="1496617"/>
          </a:xfrm>
        </p:grpSpPr>
        <p:sp>
          <p:nvSpPr>
            <p:cNvPr id="10" name="Rounded Rectangle 26">
              <a:extLst>
                <a:ext uri="{FF2B5EF4-FFF2-40B4-BE49-F238E27FC236}">
                  <a16:creationId xmlns:a16="http://schemas.microsoft.com/office/drawing/2014/main" id="{6270D2C7-52F8-44ED-9E77-44E1E0BC4D9E}"/>
                </a:ext>
              </a:extLst>
            </p:cNvPr>
            <p:cNvSpPr/>
            <p:nvPr/>
          </p:nvSpPr>
          <p:spPr>
            <a:xfrm>
              <a:off x="7603774" y="1529097"/>
              <a:ext cx="1483698" cy="1478515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8783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B66B1F-D2A5-4144-8378-92A0830D752E}"/>
                </a:ext>
              </a:extLst>
            </p:cNvPr>
            <p:cNvSpPr txBox="1"/>
            <p:nvPr/>
          </p:nvSpPr>
          <p:spPr>
            <a:xfrm>
              <a:off x="7572388" y="2437531"/>
              <a:ext cx="1406898" cy="588183"/>
            </a:xfrm>
            <a:prstGeom prst="rect">
              <a:avLst/>
            </a:prstGeom>
          </p:spPr>
          <p:txBody>
            <a:bodyPr vert="horz" wrap="square" lIns="89568" tIns="89568" rIns="89568" bIns="89568" rtlCol="0" anchor="t">
              <a:noAutofit/>
            </a:bodyPr>
            <a:lstStyle/>
            <a:p>
              <a:pPr marL="228523" marR="0" lvl="0" indent="-228523" algn="l" defTabSz="8783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6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anose="020B0502040204020203" pitchFamily="34" charset="0"/>
                </a:rPr>
                <a:t>Production</a:t>
              </a:r>
            </a:p>
            <a:p>
              <a:pPr marL="228523" marR="0" lvl="0" indent="-228523" algn="l" defTabSz="8783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6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anose="020B0502040204020203" pitchFamily="34" charset="0"/>
                </a:rPr>
                <a:t>environments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AA956C-87DD-4DB2-8646-84F590D8FB7A}"/>
                </a:ext>
              </a:extLst>
            </p:cNvPr>
            <p:cNvSpPr txBox="1"/>
            <p:nvPr/>
          </p:nvSpPr>
          <p:spPr>
            <a:xfrm>
              <a:off x="7632963" y="1680614"/>
              <a:ext cx="1411380" cy="427319"/>
            </a:xfrm>
            <a:prstGeom prst="rect">
              <a:avLst/>
            </a:prstGeom>
          </p:spPr>
          <p:txBody>
            <a:bodyPr vert="horz" wrap="square" lIns="89568" tIns="89568" rIns="89568" bIns="89568" rtlCol="0" anchor="t">
              <a:noAutofit/>
            </a:bodyPr>
            <a:lstStyle/>
            <a:p>
              <a:pPr marL="228523" marR="0" lvl="0" indent="-228523" algn="ctr" defTabSz="8783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7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anose="020B0502040204020203" pitchFamily="34" charset="0"/>
                </a:rPr>
                <a:t>Run, Manage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8472567-0B96-469E-B38A-4E099D284262}"/>
                </a:ext>
              </a:extLst>
            </p:cNvPr>
            <p:cNvSpPr/>
            <p:nvPr/>
          </p:nvSpPr>
          <p:spPr>
            <a:xfrm>
              <a:off x="7683226" y="2034185"/>
              <a:ext cx="1262181" cy="43214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7ABEA8B-F2AA-4830-B174-A2B99AAE1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9766" y="2080979"/>
              <a:ext cx="392605" cy="33855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94DF089-4070-4667-A933-27DD1EECC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96301" y="2105507"/>
              <a:ext cx="628748" cy="308658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28D653-C567-45D9-96D0-A37E01FB699F}"/>
                </a:ext>
              </a:extLst>
            </p:cNvPr>
            <p:cNvCxnSpPr/>
            <p:nvPr/>
          </p:nvCxnSpPr>
          <p:spPr>
            <a:xfrm>
              <a:off x="8199520" y="2090620"/>
              <a:ext cx="96781" cy="21195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F1BC528-844D-456C-932C-F9D4F7A322BE}"/>
                </a:ext>
              </a:extLst>
            </p:cNvPr>
            <p:cNvCxnSpPr/>
            <p:nvPr/>
          </p:nvCxnSpPr>
          <p:spPr>
            <a:xfrm flipV="1">
              <a:off x="8190439" y="2398285"/>
              <a:ext cx="116983" cy="29765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763C266-A1E7-4FB7-9C83-C95A2E39949D}"/>
                </a:ext>
              </a:extLst>
            </p:cNvPr>
            <p:cNvSpPr/>
            <p:nvPr/>
          </p:nvSpPr>
          <p:spPr>
            <a:xfrm>
              <a:off x="7725711" y="2057484"/>
              <a:ext cx="482889" cy="380047"/>
            </a:xfrm>
            <a:prstGeom prst="round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A871C70-19BE-408C-A45F-F85DACF31A6C}"/>
              </a:ext>
            </a:extLst>
          </p:cNvPr>
          <p:cNvGrpSpPr/>
          <p:nvPr/>
        </p:nvGrpSpPr>
        <p:grpSpPr>
          <a:xfrm>
            <a:off x="9465772" y="80464"/>
            <a:ext cx="2512442" cy="608928"/>
            <a:chOff x="2260698" y="1058892"/>
            <a:chExt cx="2563550" cy="62131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CB4F841-8467-4691-9CEE-83826975DB35}"/>
                </a:ext>
              </a:extLst>
            </p:cNvPr>
            <p:cNvSpPr/>
            <p:nvPr/>
          </p:nvSpPr>
          <p:spPr>
            <a:xfrm>
              <a:off x="2260698" y="1058892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319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783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7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Container Service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754105B-674C-4AE3-B17A-30138256F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08837" y="1104529"/>
              <a:ext cx="650738" cy="49572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B5B792F-8865-4032-B352-4357A00FF5F3}"/>
              </a:ext>
            </a:extLst>
          </p:cNvPr>
          <p:cNvGrpSpPr/>
          <p:nvPr/>
        </p:nvGrpSpPr>
        <p:grpSpPr>
          <a:xfrm>
            <a:off x="9465772" y="1321500"/>
            <a:ext cx="2512442" cy="608928"/>
            <a:chOff x="2260698" y="2350204"/>
            <a:chExt cx="2563550" cy="62131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B2853AF-4672-473F-8768-69DE5A630BB1}"/>
                </a:ext>
              </a:extLst>
            </p:cNvPr>
            <p:cNvSpPr/>
            <p:nvPr/>
          </p:nvSpPr>
          <p:spPr>
            <a:xfrm>
              <a:off x="2260698" y="2350204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319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783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7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App Services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B09F788-B848-4388-8617-0FFCE33AB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86538" y="2409936"/>
              <a:ext cx="495337" cy="49572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767F5F0-E714-45E7-9326-4CEF4818DEAF}"/>
              </a:ext>
            </a:extLst>
          </p:cNvPr>
          <p:cNvGrpSpPr/>
          <p:nvPr/>
        </p:nvGrpSpPr>
        <p:grpSpPr>
          <a:xfrm>
            <a:off x="9465772" y="696816"/>
            <a:ext cx="2512442" cy="608928"/>
            <a:chOff x="12042417" y="1907893"/>
            <a:chExt cx="2512442" cy="60892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B42AAE0-46E6-4C7E-BED9-BE2F33431B78}"/>
                </a:ext>
              </a:extLst>
            </p:cNvPr>
            <p:cNvSpPr/>
            <p:nvPr/>
          </p:nvSpPr>
          <p:spPr>
            <a:xfrm>
              <a:off x="12042417" y="1907893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319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783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7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Container Instances</a:t>
              </a:r>
            </a:p>
          </p:txBody>
        </p:sp>
        <p:pic>
          <p:nvPicPr>
            <p:cNvPr id="32" name="Picture 2" descr="Image result for azure container instances logo">
              <a:extLst>
                <a:ext uri="{FF2B5EF4-FFF2-40B4-BE49-F238E27FC236}">
                  <a16:creationId xmlns:a16="http://schemas.microsoft.com/office/drawing/2014/main" id="{1764D15E-80C6-4838-BE91-5D9BAAE4C1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12113061" y="1941093"/>
              <a:ext cx="572899" cy="54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8EC4A70-DBCE-41D6-B034-AD65C030327E}"/>
              </a:ext>
            </a:extLst>
          </p:cNvPr>
          <p:cNvGrpSpPr/>
          <p:nvPr/>
        </p:nvGrpSpPr>
        <p:grpSpPr>
          <a:xfrm>
            <a:off x="430615" y="4940472"/>
            <a:ext cx="1078645" cy="876576"/>
            <a:chOff x="430615" y="4940472"/>
            <a:chExt cx="1078645" cy="876576"/>
          </a:xfrm>
        </p:grpSpPr>
        <p:sp>
          <p:nvSpPr>
            <p:cNvPr id="44" name="Rounded Rectangle 12">
              <a:extLst>
                <a:ext uri="{FF2B5EF4-FFF2-40B4-BE49-F238E27FC236}">
                  <a16:creationId xmlns:a16="http://schemas.microsoft.com/office/drawing/2014/main" id="{5A765FE2-51AB-401F-851C-C9D4F307DFF8}"/>
                </a:ext>
              </a:extLst>
            </p:cNvPr>
            <p:cNvSpPr/>
            <p:nvPr/>
          </p:nvSpPr>
          <p:spPr>
            <a:xfrm>
              <a:off x="430615" y="4940472"/>
              <a:ext cx="1078645" cy="876576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8783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6" name="Picture 2" descr="Image result for azure security center logo">
              <a:extLst>
                <a:ext uri="{FF2B5EF4-FFF2-40B4-BE49-F238E27FC236}">
                  <a16:creationId xmlns:a16="http://schemas.microsoft.com/office/drawing/2014/main" id="{05841A07-63FB-4C2C-98C3-1BF19F0BFF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355" y="5047593"/>
              <a:ext cx="467165" cy="617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B3CDD3F7-06C9-4AB9-AB35-2B01EDB118A4}"/>
              </a:ext>
            </a:extLst>
          </p:cNvPr>
          <p:cNvSpPr txBox="1">
            <a:spLocks/>
          </p:cNvSpPr>
          <p:nvPr/>
        </p:nvSpPr>
        <p:spPr>
          <a:xfrm>
            <a:off x="0" y="843058"/>
            <a:ext cx="2884188" cy="296802"/>
          </a:xfrm>
          <a:prstGeom prst="rect">
            <a:avLst/>
          </a:prstGeom>
          <a:solidFill>
            <a:schemeClr val="tx1"/>
          </a:solidFill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docker push acrdemos.azurecr.io/th:1.0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CA0FB11-1B7B-46C6-AC1D-CF3EF76D980C}"/>
              </a:ext>
            </a:extLst>
          </p:cNvPr>
          <p:cNvCxnSpPr>
            <a:cxnSpLocks/>
            <a:stCxn id="48" idx="3"/>
            <a:endCxn id="39" idx="1"/>
          </p:cNvCxnSpPr>
          <p:nvPr/>
        </p:nvCxnSpPr>
        <p:spPr>
          <a:xfrm flipV="1">
            <a:off x="2884188" y="991458"/>
            <a:ext cx="680000" cy="1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E2EC293-8668-4FF3-8408-199BA530883F}"/>
              </a:ext>
            </a:extLst>
          </p:cNvPr>
          <p:cNvGrpSpPr/>
          <p:nvPr/>
        </p:nvGrpSpPr>
        <p:grpSpPr>
          <a:xfrm>
            <a:off x="5397652" y="266940"/>
            <a:ext cx="1454120" cy="1449039"/>
            <a:chOff x="5630233" y="1707263"/>
            <a:chExt cx="1454120" cy="1449039"/>
          </a:xfrm>
        </p:grpSpPr>
        <p:sp>
          <p:nvSpPr>
            <p:cNvPr id="54" name="Rounded Rectangle 12">
              <a:extLst>
                <a:ext uri="{FF2B5EF4-FFF2-40B4-BE49-F238E27FC236}">
                  <a16:creationId xmlns:a16="http://schemas.microsoft.com/office/drawing/2014/main" id="{F90C4E6E-E721-4AB4-9FC8-23F9BDBEC906}"/>
                </a:ext>
              </a:extLst>
            </p:cNvPr>
            <p:cNvSpPr/>
            <p:nvPr/>
          </p:nvSpPr>
          <p:spPr>
            <a:xfrm>
              <a:off x="5630233" y="1707263"/>
              <a:ext cx="1454120" cy="1449039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68" tIns="89568" rIns="89568" bIns="8956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8783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3D21954-7CDC-4D47-ACC2-4F0D4CDFE22F}"/>
                </a:ext>
              </a:extLst>
            </p:cNvPr>
            <p:cNvSpPr txBox="1"/>
            <p:nvPr/>
          </p:nvSpPr>
          <p:spPr>
            <a:xfrm>
              <a:off x="5673648" y="2208130"/>
              <a:ext cx="1344754" cy="304204"/>
            </a:xfrm>
            <a:prstGeom prst="rect">
              <a:avLst/>
            </a:prstGeom>
          </p:spPr>
          <p:txBody>
            <a:bodyPr vert="horz" wrap="square" lIns="89568" tIns="89568" rIns="89568" bIns="89568" rtlCol="0" anchor="ctr">
              <a:noAutofit/>
            </a:bodyPr>
            <a:lstStyle/>
            <a:p>
              <a:pPr marL="0" marR="0" lvl="0" indent="0" algn="ctr" defTabSz="8783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7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Release Management </a:t>
              </a:r>
            </a:p>
          </p:txBody>
        </p: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CAB8F2C-BC32-4BAB-82A7-15383C1A494F}"/>
              </a:ext>
            </a:extLst>
          </p:cNvPr>
          <p:cNvCxnSpPr>
            <a:cxnSpLocks/>
            <a:stCxn id="54" idx="3"/>
            <a:endCxn id="10" idx="1"/>
          </p:cNvCxnSpPr>
          <p:nvPr/>
        </p:nvCxnSpPr>
        <p:spPr>
          <a:xfrm flipV="1">
            <a:off x="6851772" y="991458"/>
            <a:ext cx="528092" cy="2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6522A69-C369-41A4-903A-D9550DC981FC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969938" y="3916136"/>
            <a:ext cx="0" cy="1024336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7866691F-01C1-4866-B582-7BF9174D987D}"/>
              </a:ext>
            </a:extLst>
          </p:cNvPr>
          <p:cNvSpPr/>
          <p:nvPr/>
        </p:nvSpPr>
        <p:spPr>
          <a:xfrm>
            <a:off x="2872607" y="698623"/>
            <a:ext cx="242013" cy="242013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7A46433-0AC6-427A-891B-E34EA10FA93F}"/>
              </a:ext>
            </a:extLst>
          </p:cNvPr>
          <p:cNvSpPr/>
          <p:nvPr/>
        </p:nvSpPr>
        <p:spPr>
          <a:xfrm>
            <a:off x="1312598" y="4935987"/>
            <a:ext cx="242013" cy="242013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pic>
        <p:nvPicPr>
          <p:cNvPr id="82" name="Picture 2" descr="Image result for azure security center logo">
            <a:extLst>
              <a:ext uri="{FF2B5EF4-FFF2-40B4-BE49-F238E27FC236}">
                <a16:creationId xmlns:a16="http://schemas.microsoft.com/office/drawing/2014/main" id="{B2C73B82-7053-4AA3-B77E-C093D3BF3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2574" y="445474"/>
            <a:ext cx="164699" cy="21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Oval 84">
            <a:extLst>
              <a:ext uri="{FF2B5EF4-FFF2-40B4-BE49-F238E27FC236}">
                <a16:creationId xmlns:a16="http://schemas.microsoft.com/office/drawing/2014/main" id="{BE77F099-E8EB-49A8-A52A-AB19977ABF89}"/>
              </a:ext>
            </a:extLst>
          </p:cNvPr>
          <p:cNvSpPr/>
          <p:nvPr/>
        </p:nvSpPr>
        <p:spPr>
          <a:xfrm>
            <a:off x="1312598" y="5376517"/>
            <a:ext cx="242013" cy="242013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CE6AA5B-3F15-4837-962B-713E96225D4B}"/>
              </a:ext>
            </a:extLst>
          </p:cNvPr>
          <p:cNvSpPr/>
          <p:nvPr/>
        </p:nvSpPr>
        <p:spPr>
          <a:xfrm>
            <a:off x="4866259" y="1715977"/>
            <a:ext cx="242013" cy="242013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EC9C9A0-9198-40BC-8040-BBA0E8E5BA36}"/>
              </a:ext>
            </a:extLst>
          </p:cNvPr>
          <p:cNvSpPr/>
          <p:nvPr/>
        </p:nvSpPr>
        <p:spPr>
          <a:xfrm>
            <a:off x="6223419" y="1722419"/>
            <a:ext cx="242013" cy="242013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2A33E4BF-6E9F-45CA-B215-4C0CC0E0C2C4}"/>
              </a:ext>
            </a:extLst>
          </p:cNvPr>
          <p:cNvCxnSpPr>
            <a:cxnSpLocks/>
            <a:stCxn id="60" idx="3"/>
            <a:endCxn id="43" idx="2"/>
          </p:cNvCxnSpPr>
          <p:nvPr/>
        </p:nvCxnSpPr>
        <p:spPr>
          <a:xfrm flipH="1" flipV="1">
            <a:off x="4125013" y="1658006"/>
            <a:ext cx="2582777" cy="3838937"/>
          </a:xfrm>
          <a:prstGeom prst="bentConnector4">
            <a:avLst>
              <a:gd name="adj1" fmla="val -8851"/>
              <a:gd name="adj2" fmla="val 16715"/>
            </a:avLst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pic>
        <p:nvPicPr>
          <p:cNvPr id="83" name="Picture 2" descr="Image result for azure security center logo">
            <a:extLst>
              <a:ext uri="{FF2B5EF4-FFF2-40B4-BE49-F238E27FC236}">
                <a16:creationId xmlns:a16="http://schemas.microsoft.com/office/drawing/2014/main" id="{7048A926-4A69-4568-98A7-672810BFB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2574" y="1058589"/>
            <a:ext cx="164699" cy="21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Image result for azure security center logo">
            <a:extLst>
              <a:ext uri="{FF2B5EF4-FFF2-40B4-BE49-F238E27FC236}">
                <a16:creationId xmlns:a16="http://schemas.microsoft.com/office/drawing/2014/main" id="{CA6A7311-487F-4857-9865-9E4B7A5F7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2574" y="1676784"/>
            <a:ext cx="164699" cy="21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55946229-E2EC-41B0-A709-F9E8AF3F87CC}"/>
              </a:ext>
            </a:extLst>
          </p:cNvPr>
          <p:cNvSpPr txBox="1">
            <a:spLocks/>
          </p:cNvSpPr>
          <p:nvPr/>
        </p:nvSpPr>
        <p:spPr>
          <a:xfrm>
            <a:off x="1553150" y="4937667"/>
            <a:ext cx="2470269" cy="296802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docker pull th@sha256:91ef6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FA50CA92-2124-47BE-966C-C450DC45B831}"/>
              </a:ext>
            </a:extLst>
          </p:cNvPr>
          <p:cNvSpPr txBox="1">
            <a:spLocks/>
          </p:cNvSpPr>
          <p:nvPr/>
        </p:nvSpPr>
        <p:spPr>
          <a:xfrm>
            <a:off x="1559329" y="5348542"/>
            <a:ext cx="5148461" cy="296802"/>
          </a:xfrm>
          <a:prstGeom prst="rect">
            <a:avLst/>
          </a:prstGeom>
          <a:solidFill>
            <a:schemeClr val="tx1"/>
          </a:solidFill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az acr policy set –n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acrdemos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--quarantine-remove –-image th@sha256:91ef6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1ECD8EAB-81D3-4F43-A935-E4FF68F0D7C2}"/>
              </a:ext>
            </a:extLst>
          </p:cNvPr>
          <p:cNvSpPr txBox="1">
            <a:spLocks/>
          </p:cNvSpPr>
          <p:nvPr/>
        </p:nvSpPr>
        <p:spPr>
          <a:xfrm>
            <a:off x="1553151" y="5905449"/>
            <a:ext cx="6275871" cy="296802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az acr policy set –n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acrdemos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--quarantine-block –-image th@sha256:91ef6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374F81-6C15-4FF6-BFA6-FC9BC46DC1A9}"/>
              </a:ext>
            </a:extLst>
          </p:cNvPr>
          <p:cNvSpPr txBox="1"/>
          <p:nvPr/>
        </p:nvSpPr>
        <p:spPr>
          <a:xfrm>
            <a:off x="4189611" y="5561784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EA6CD65-E83D-4A91-A512-ED657E6B7813}"/>
              </a:ext>
            </a:extLst>
          </p:cNvPr>
          <p:cNvGrpSpPr/>
          <p:nvPr/>
        </p:nvGrpSpPr>
        <p:grpSpPr>
          <a:xfrm>
            <a:off x="706568" y="2200271"/>
            <a:ext cx="3357252" cy="2242964"/>
            <a:chOff x="706568" y="2200271"/>
            <a:chExt cx="3357252" cy="2242964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879A59DD-8BF6-4366-82E7-E006C8828F19}"/>
                </a:ext>
              </a:extLst>
            </p:cNvPr>
            <p:cNvGrpSpPr/>
            <p:nvPr/>
          </p:nvGrpSpPr>
          <p:grpSpPr>
            <a:xfrm>
              <a:off x="706568" y="2200271"/>
              <a:ext cx="3357252" cy="2242964"/>
              <a:chOff x="706568" y="2200271"/>
              <a:chExt cx="3357252" cy="2242964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F4D0048-A6C8-4DFB-859C-BA512C60F88B}"/>
                  </a:ext>
                </a:extLst>
              </p:cNvPr>
              <p:cNvSpPr/>
              <p:nvPr/>
            </p:nvSpPr>
            <p:spPr>
              <a:xfrm>
                <a:off x="706568" y="2200271"/>
                <a:ext cx="3357252" cy="224296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{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 "id": "0d799b14-404b-4859-b2f6-50c5ee2a2c3a",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 "timestamp": "2018-02-28T00:42:54.4509516Z",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 "action": "push</a:t>
                </a: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-quarantined</a:t>
                </a: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",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 "target": {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   "size": 1791,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   "digest": "sha256:91ef6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   "length": 1791,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   "repository": “</a:t>
                </a:r>
                <a:r>
                  <a:rPr kumimoji="0" lang="en-US" sz="9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th</a:t>
                </a: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",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   "tag": "1.0"},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 "request": {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   "id": "978fc988-1e06-49ee-bf71-4f6e331d1591",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   "host": “acrdemos.azurecr.io",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   "method": "PUT"}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}</a:t>
                </a:r>
              </a:p>
            </p:txBody>
          </p:sp>
          <p:pic>
            <p:nvPicPr>
              <p:cNvPr id="37" name="Picture 14" descr="Related image">
                <a:extLst>
                  <a:ext uri="{FF2B5EF4-FFF2-40B4-BE49-F238E27FC236}">
                    <a16:creationId xmlns:a16="http://schemas.microsoft.com/office/drawing/2014/main" id="{37A38920-CCD7-4D82-9481-39A0E76890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25002" y="2849062"/>
                <a:ext cx="550201" cy="55020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6" name="Lightning Bolt 55">
              <a:extLst>
                <a:ext uri="{FF2B5EF4-FFF2-40B4-BE49-F238E27FC236}">
                  <a16:creationId xmlns:a16="http://schemas.microsoft.com/office/drawing/2014/main" id="{91555C95-37AE-4556-91AD-FA4F3A72CC61}"/>
                </a:ext>
              </a:extLst>
            </p:cNvPr>
            <p:cNvSpPr/>
            <p:nvPr/>
          </p:nvSpPr>
          <p:spPr>
            <a:xfrm>
              <a:off x="1213363" y="2219721"/>
              <a:ext cx="108526" cy="165051"/>
            </a:xfrm>
            <a:prstGeom prst="lightningBol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D242215-63AF-471E-A5A0-2A6D753514B7}"/>
              </a:ext>
            </a:extLst>
          </p:cNvPr>
          <p:cNvSpPr/>
          <p:nvPr/>
        </p:nvSpPr>
        <p:spPr>
          <a:xfrm>
            <a:off x="3965196" y="1501352"/>
            <a:ext cx="319634" cy="1566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497085D-78DC-4D86-AA4B-929CBB8F91AB}"/>
              </a:ext>
            </a:extLst>
          </p:cNvPr>
          <p:cNvGrpSpPr/>
          <p:nvPr/>
        </p:nvGrpSpPr>
        <p:grpSpPr>
          <a:xfrm>
            <a:off x="3564188" y="266938"/>
            <a:ext cx="1349196" cy="1449040"/>
            <a:chOff x="4555817" y="3339012"/>
            <a:chExt cx="1349579" cy="1449450"/>
          </a:xfrm>
        </p:grpSpPr>
        <p:sp>
          <p:nvSpPr>
            <p:cNvPr id="39" name="Rounded Rectangle 12">
              <a:extLst>
                <a:ext uri="{FF2B5EF4-FFF2-40B4-BE49-F238E27FC236}">
                  <a16:creationId xmlns:a16="http://schemas.microsoft.com/office/drawing/2014/main" id="{8BA2C937-4C16-42BD-83DA-9D992222470F}"/>
                </a:ext>
              </a:extLst>
            </p:cNvPr>
            <p:cNvSpPr/>
            <p:nvPr/>
          </p:nvSpPr>
          <p:spPr>
            <a:xfrm>
              <a:off x="4555817" y="3339012"/>
              <a:ext cx="1349579" cy="144945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8783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C9619F2-CAD7-4681-B7B4-77120BD3C689}"/>
                </a:ext>
              </a:extLst>
            </p:cNvPr>
            <p:cNvSpPr/>
            <p:nvPr/>
          </p:nvSpPr>
          <p:spPr>
            <a:xfrm>
              <a:off x="4708935" y="4175695"/>
              <a:ext cx="1066970" cy="3983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Container Registry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3EB0331-E30B-4DB3-B398-1257803FE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941259" y="3746555"/>
              <a:ext cx="554779" cy="554779"/>
            </a:xfrm>
            <a:prstGeom prst="rect">
              <a:avLst/>
            </a:prstGeom>
          </p:spPr>
        </p:pic>
        <p:sp>
          <p:nvSpPr>
            <p:cNvPr id="42" name="Lightning Bolt 41">
              <a:extLst>
                <a:ext uri="{FF2B5EF4-FFF2-40B4-BE49-F238E27FC236}">
                  <a16:creationId xmlns:a16="http://schemas.microsoft.com/office/drawing/2014/main" id="{0C2E2C2A-8909-4F45-9CB2-DF90FFDBAD29}"/>
                </a:ext>
              </a:extLst>
            </p:cNvPr>
            <p:cNvSpPr/>
            <p:nvPr/>
          </p:nvSpPr>
          <p:spPr>
            <a:xfrm>
              <a:off x="5481892" y="3811142"/>
              <a:ext cx="48312" cy="73475"/>
            </a:xfrm>
            <a:prstGeom prst="lightningBol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id="{C66560DE-BCC5-46D5-95CD-FA48875DBA5E}"/>
              </a:ext>
            </a:extLst>
          </p:cNvPr>
          <p:cNvSpPr/>
          <p:nvPr/>
        </p:nvSpPr>
        <p:spPr>
          <a:xfrm>
            <a:off x="877162" y="2084066"/>
            <a:ext cx="242013" cy="242013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CFA9E29C-43C6-4634-A47A-F0741AF672B6}"/>
              </a:ext>
            </a:extLst>
          </p:cNvPr>
          <p:cNvGrpSpPr/>
          <p:nvPr/>
        </p:nvGrpSpPr>
        <p:grpSpPr>
          <a:xfrm>
            <a:off x="4338759" y="2200271"/>
            <a:ext cx="3357252" cy="2242964"/>
            <a:chOff x="4338759" y="2200271"/>
            <a:chExt cx="3357252" cy="2242964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DF013DB-9AEB-4A9C-9339-C6AE4374A163}"/>
                </a:ext>
              </a:extLst>
            </p:cNvPr>
            <p:cNvSpPr/>
            <p:nvPr/>
          </p:nvSpPr>
          <p:spPr>
            <a:xfrm>
              <a:off x="4338759" y="2200271"/>
              <a:ext cx="3357252" cy="22429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{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"id": "0d799b14-404b-4859-b2f6-50c5ee2a2c3a",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"timestamp": "2018-02-28T00:42:56.4509516Z",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"action": "</a:t>
              </a: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push</a:t>
              </a: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",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"target": {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  "size": 1791,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  "digest": "sha256:91ef6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  "length": 1791,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  "repository": “</a:t>
              </a:r>
              <a:r>
                <a:rPr kumimoji="0" lang="en-US" sz="900" b="0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th</a:t>
              </a: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",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  "tag": "1.0"},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"request": {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  "id": "978fc988-1e06-49ee-bf71-4f6e331d1591",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  "host": “acrdemos.azurecr.io",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  "method": "PUT"}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}</a:t>
              </a:r>
            </a:p>
          </p:txBody>
        </p:sp>
        <p:sp>
          <p:nvSpPr>
            <p:cNvPr id="90" name="Lightning Bolt 89">
              <a:extLst>
                <a:ext uri="{FF2B5EF4-FFF2-40B4-BE49-F238E27FC236}">
                  <a16:creationId xmlns:a16="http://schemas.microsoft.com/office/drawing/2014/main" id="{4986C191-B6A8-4051-80F7-22E71E2F96B2}"/>
                </a:ext>
              </a:extLst>
            </p:cNvPr>
            <p:cNvSpPr/>
            <p:nvPr/>
          </p:nvSpPr>
          <p:spPr>
            <a:xfrm>
              <a:off x="4718554" y="2219447"/>
              <a:ext cx="108526" cy="165051"/>
            </a:xfrm>
            <a:prstGeom prst="lightningBol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0E4A0C1-2585-4817-A7CE-D72BE71F288B}"/>
              </a:ext>
            </a:extLst>
          </p:cNvPr>
          <p:cNvCxnSpPr>
            <a:cxnSpLocks/>
            <a:stCxn id="92" idx="2"/>
            <a:endCxn id="90" idx="0"/>
          </p:cNvCxnSpPr>
          <p:nvPr/>
        </p:nvCxnSpPr>
        <p:spPr>
          <a:xfrm>
            <a:off x="4606046" y="1688467"/>
            <a:ext cx="155074" cy="530980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AC1896E-348A-477A-A479-91352C664C08}"/>
              </a:ext>
            </a:extLst>
          </p:cNvPr>
          <p:cNvCxnSpPr>
            <a:cxnSpLocks/>
            <a:stCxn id="89" idx="0"/>
            <a:endCxn id="54" idx="2"/>
          </p:cNvCxnSpPr>
          <p:nvPr/>
        </p:nvCxnSpPr>
        <p:spPr>
          <a:xfrm flipV="1">
            <a:off x="6017385" y="1715979"/>
            <a:ext cx="107327" cy="484292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DAFB20E-D978-408B-A2CD-788566B6F4E3}"/>
              </a:ext>
            </a:extLst>
          </p:cNvPr>
          <p:cNvCxnSpPr>
            <a:cxnSpLocks/>
            <a:stCxn id="88" idx="2"/>
            <a:endCxn id="56" idx="6"/>
          </p:cNvCxnSpPr>
          <p:nvPr/>
        </p:nvCxnSpPr>
        <p:spPr>
          <a:xfrm flipH="1">
            <a:off x="1277976" y="1672561"/>
            <a:ext cx="2548685" cy="593619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2380463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1803">
        <p:fade/>
      </p:transition>
    </mc:Choice>
    <mc:Fallback>
      <p:transition spd="med" advTm="218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78" grpId="0" animBg="1"/>
      <p:bldP spid="81" grpId="0" animBg="1"/>
      <p:bldP spid="85" grpId="0" animBg="1"/>
      <p:bldP spid="86" grpId="0" animBg="1"/>
      <p:bldP spid="87" grpId="0" animBg="1"/>
      <p:bldP spid="59" grpId="0" animBg="1"/>
      <p:bldP spid="60" grpId="0" animBg="1"/>
      <p:bldP spid="66" grpId="0" animBg="1"/>
      <p:bldP spid="24" grpId="0"/>
      <p:bldP spid="8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FE110-8A34-424D-8C94-3B846CFF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Quarantine – Image Access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93E4B9-232C-4CDF-85B0-9BBF0F423905}"/>
              </a:ext>
            </a:extLst>
          </p:cNvPr>
          <p:cNvSpPr/>
          <p:nvPr/>
        </p:nvSpPr>
        <p:spPr bwMode="auto">
          <a:xfrm>
            <a:off x="770607" y="4608575"/>
            <a:ext cx="3929410" cy="96758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C552B1-962E-4055-A4F7-43147B9B59DF}"/>
              </a:ext>
            </a:extLst>
          </p:cNvPr>
          <p:cNvSpPr/>
          <p:nvPr/>
        </p:nvSpPr>
        <p:spPr bwMode="auto">
          <a:xfrm>
            <a:off x="788676" y="4672876"/>
            <a:ext cx="1171538" cy="250253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Tag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A7655E-8AAA-4C2F-A30B-F8784921E9D9}"/>
              </a:ext>
            </a:extLst>
          </p:cNvPr>
          <p:cNvSpPr/>
          <p:nvPr/>
        </p:nvSpPr>
        <p:spPr bwMode="auto">
          <a:xfrm>
            <a:off x="793346" y="4975242"/>
            <a:ext cx="1171538" cy="250252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9144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Digest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AAC266-1995-4E05-8B13-E5FA7DC60168}"/>
              </a:ext>
            </a:extLst>
          </p:cNvPr>
          <p:cNvSpPr/>
          <p:nvPr/>
        </p:nvSpPr>
        <p:spPr bwMode="auto">
          <a:xfrm>
            <a:off x="2086069" y="4975242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91efj6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618F88-3DAF-4424-93E2-3B4F3B198B7A}"/>
              </a:ext>
            </a:extLst>
          </p:cNvPr>
          <p:cNvSpPr/>
          <p:nvPr/>
        </p:nvSpPr>
        <p:spPr bwMode="auto">
          <a:xfrm>
            <a:off x="2739321" y="4975242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u82lq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CEEB04-F3D2-4F56-AADF-F45E708D0EE0}"/>
              </a:ext>
            </a:extLst>
          </p:cNvPr>
          <p:cNvSpPr/>
          <p:nvPr/>
        </p:nvSpPr>
        <p:spPr bwMode="auto">
          <a:xfrm>
            <a:off x="3392573" y="4975242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e8s1f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EE5C4D-FBB3-482A-8E22-A213AF33BC7A}"/>
              </a:ext>
            </a:extLst>
          </p:cNvPr>
          <p:cNvSpPr/>
          <p:nvPr/>
        </p:nvSpPr>
        <p:spPr bwMode="auto">
          <a:xfrm>
            <a:off x="2734651" y="5277606"/>
            <a:ext cx="597617" cy="250252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:1.1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AE277B-2920-4B3E-9730-8C52201548BB}"/>
              </a:ext>
            </a:extLst>
          </p:cNvPr>
          <p:cNvSpPr/>
          <p:nvPr/>
        </p:nvSpPr>
        <p:spPr bwMode="auto">
          <a:xfrm>
            <a:off x="797948" y="5277606"/>
            <a:ext cx="1171538" cy="250252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9144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Quarantine Tag</a:t>
            </a:r>
          </a:p>
        </p:txBody>
      </p:sp>
      <p:pic>
        <p:nvPicPr>
          <p:cNvPr id="18" name="Picture 14" descr="Related image">
            <a:extLst>
              <a:ext uri="{FF2B5EF4-FFF2-40B4-BE49-F238E27FC236}">
                <a16:creationId xmlns:a16="http://schemas.microsoft.com/office/drawing/2014/main" id="{1BA49AD5-6ECF-4844-8074-5BED60767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542" y="4975241"/>
            <a:ext cx="107747" cy="10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E71507-0A61-4087-8439-C728E0EBC7ED}"/>
              </a:ext>
            </a:extLst>
          </p:cNvPr>
          <p:cNvSpPr/>
          <p:nvPr/>
        </p:nvSpPr>
        <p:spPr bwMode="auto">
          <a:xfrm>
            <a:off x="2080433" y="5277606"/>
            <a:ext cx="597618" cy="250252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:1.0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0806DDF-2DDB-447F-B732-3725744F7877}"/>
              </a:ext>
            </a:extLst>
          </p:cNvPr>
          <p:cNvSpPr txBox="1">
            <a:spLocks/>
          </p:cNvSpPr>
          <p:nvPr/>
        </p:nvSpPr>
        <p:spPr>
          <a:xfrm>
            <a:off x="717266" y="1870705"/>
            <a:ext cx="2884188" cy="296802"/>
          </a:xfrm>
          <a:prstGeom prst="rect">
            <a:avLst/>
          </a:prstGeom>
          <a:solidFill>
            <a:schemeClr val="tx1"/>
          </a:solidFill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docker push acrdemos.azurecr.io/th:1.0</a:t>
            </a:r>
          </a:p>
        </p:txBody>
      </p:sp>
      <p:pic>
        <p:nvPicPr>
          <p:cNvPr id="20" name="Picture 14" descr="Related image">
            <a:extLst>
              <a:ext uri="{FF2B5EF4-FFF2-40B4-BE49-F238E27FC236}">
                <a16:creationId xmlns:a16="http://schemas.microsoft.com/office/drawing/2014/main" id="{8A25F893-B1C7-466E-B1A4-CB75F25E6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521" y="4975241"/>
            <a:ext cx="107747" cy="10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DD815BC-E1AB-4C4A-B956-96797D239480}"/>
              </a:ext>
            </a:extLst>
          </p:cNvPr>
          <p:cNvSpPr/>
          <p:nvPr/>
        </p:nvSpPr>
        <p:spPr bwMode="auto">
          <a:xfrm>
            <a:off x="3388868" y="5275699"/>
            <a:ext cx="597618" cy="250252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:1.0</a:t>
            </a:r>
          </a:p>
        </p:txBody>
      </p:sp>
      <p:pic>
        <p:nvPicPr>
          <p:cNvPr id="22" name="Picture 14" descr="Related image">
            <a:extLst>
              <a:ext uri="{FF2B5EF4-FFF2-40B4-BE49-F238E27FC236}">
                <a16:creationId xmlns:a16="http://schemas.microsoft.com/office/drawing/2014/main" id="{9D16384B-73BA-4BF6-B301-0EE135E40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738" y="4978934"/>
            <a:ext cx="107747" cy="10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B29B99F-77EB-4A84-A170-84DF5AE4E7FE}"/>
              </a:ext>
            </a:extLst>
          </p:cNvPr>
          <p:cNvSpPr txBox="1">
            <a:spLocks/>
          </p:cNvSpPr>
          <p:nvPr/>
        </p:nvSpPr>
        <p:spPr>
          <a:xfrm>
            <a:off x="717266" y="2225181"/>
            <a:ext cx="2470269" cy="296802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docker pull th@sha256:91ef6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D23456C-EDB3-4DF4-8609-99A263340219}"/>
              </a:ext>
            </a:extLst>
          </p:cNvPr>
          <p:cNvSpPr txBox="1">
            <a:spLocks/>
          </p:cNvSpPr>
          <p:nvPr/>
        </p:nvSpPr>
        <p:spPr>
          <a:xfrm>
            <a:off x="717266" y="2579657"/>
            <a:ext cx="5148461" cy="296802"/>
          </a:xfrm>
          <a:prstGeom prst="rect">
            <a:avLst/>
          </a:prstGeom>
          <a:solidFill>
            <a:schemeClr val="tx1"/>
          </a:solidFill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az acr policy set –n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acrdemos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--quarantine-remove –-image th@sha256:91ef6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471417A0-DE5E-40D0-B841-4CE38ABFA823}"/>
              </a:ext>
            </a:extLst>
          </p:cNvPr>
          <p:cNvSpPr txBox="1">
            <a:spLocks/>
          </p:cNvSpPr>
          <p:nvPr/>
        </p:nvSpPr>
        <p:spPr>
          <a:xfrm>
            <a:off x="6703162" y="1867207"/>
            <a:ext cx="2884188" cy="296802"/>
          </a:xfrm>
          <a:prstGeom prst="rect">
            <a:avLst/>
          </a:prstGeom>
          <a:solidFill>
            <a:schemeClr val="tx1"/>
          </a:solidFill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docker push acrdemos.azurecr.io/th:1.0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81D00C8B-E91E-4862-A067-1935611704ED}"/>
              </a:ext>
            </a:extLst>
          </p:cNvPr>
          <p:cNvSpPr txBox="1">
            <a:spLocks/>
          </p:cNvSpPr>
          <p:nvPr/>
        </p:nvSpPr>
        <p:spPr>
          <a:xfrm>
            <a:off x="6703162" y="2221683"/>
            <a:ext cx="2470269" cy="296802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docker pull th@sha256:e8s1f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B2611313-6592-43D4-AB23-95227BC4695E}"/>
              </a:ext>
            </a:extLst>
          </p:cNvPr>
          <p:cNvSpPr txBox="1">
            <a:spLocks/>
          </p:cNvSpPr>
          <p:nvPr/>
        </p:nvSpPr>
        <p:spPr>
          <a:xfrm>
            <a:off x="6703162" y="2576159"/>
            <a:ext cx="5148461" cy="296802"/>
          </a:xfrm>
          <a:prstGeom prst="rect">
            <a:avLst/>
          </a:prstGeom>
          <a:solidFill>
            <a:schemeClr val="tx1"/>
          </a:solidFill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az acr policy set –n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acrdemos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--quarantine-remove –-image th@sha256:e8s1f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11BC8544-DFE7-4EE6-A667-8448C1126194}"/>
              </a:ext>
            </a:extLst>
          </p:cNvPr>
          <p:cNvSpPr txBox="1">
            <a:spLocks/>
          </p:cNvSpPr>
          <p:nvPr/>
        </p:nvSpPr>
        <p:spPr>
          <a:xfrm>
            <a:off x="717266" y="2934133"/>
            <a:ext cx="2884188" cy="296802"/>
          </a:xfrm>
          <a:prstGeom prst="rect">
            <a:avLst/>
          </a:prstGeom>
          <a:solidFill>
            <a:schemeClr val="tx1"/>
          </a:solidFill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docker push acrdemos.azurecr.io/th:1.1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7519FAD7-93F9-40A0-AB0F-534238E18572}"/>
              </a:ext>
            </a:extLst>
          </p:cNvPr>
          <p:cNvSpPr txBox="1">
            <a:spLocks/>
          </p:cNvSpPr>
          <p:nvPr/>
        </p:nvSpPr>
        <p:spPr>
          <a:xfrm>
            <a:off x="717266" y="3288609"/>
            <a:ext cx="2470269" cy="296802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docker pull th@sha256:u82lq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CA240EED-7523-421F-8C52-DEACE9F8A0E6}"/>
              </a:ext>
            </a:extLst>
          </p:cNvPr>
          <p:cNvSpPr txBox="1">
            <a:spLocks/>
          </p:cNvSpPr>
          <p:nvPr/>
        </p:nvSpPr>
        <p:spPr>
          <a:xfrm>
            <a:off x="717266" y="3643085"/>
            <a:ext cx="5148461" cy="296802"/>
          </a:xfrm>
          <a:prstGeom prst="rect">
            <a:avLst/>
          </a:prstGeom>
          <a:solidFill>
            <a:schemeClr val="tx1"/>
          </a:solidFill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az acr policy set –n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acrdemos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--quarantine-remove –-image th@sha256:u82lq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ABF9EF-362C-481B-AFBB-6AA4A97EAF0F}"/>
              </a:ext>
            </a:extLst>
          </p:cNvPr>
          <p:cNvSpPr/>
          <p:nvPr/>
        </p:nvSpPr>
        <p:spPr bwMode="auto">
          <a:xfrm>
            <a:off x="4045826" y="4975242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3r2s7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2CECBF0-7512-4333-A4E6-BCCC9A8ABDCB}"/>
              </a:ext>
            </a:extLst>
          </p:cNvPr>
          <p:cNvSpPr/>
          <p:nvPr/>
        </p:nvSpPr>
        <p:spPr bwMode="auto">
          <a:xfrm>
            <a:off x="4042121" y="5275699"/>
            <a:ext cx="597618" cy="250252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:1.0</a:t>
            </a:r>
          </a:p>
        </p:txBody>
      </p:sp>
      <p:pic>
        <p:nvPicPr>
          <p:cNvPr id="33" name="Picture 14" descr="Related image">
            <a:extLst>
              <a:ext uri="{FF2B5EF4-FFF2-40B4-BE49-F238E27FC236}">
                <a16:creationId xmlns:a16="http://schemas.microsoft.com/office/drawing/2014/main" id="{8F002D01-E6ED-4030-A077-BC1E0201A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991" y="4978934"/>
            <a:ext cx="107747" cy="10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065E257-A56C-4505-A360-2E89CE59885F}"/>
              </a:ext>
            </a:extLst>
          </p:cNvPr>
          <p:cNvSpPr txBox="1">
            <a:spLocks/>
          </p:cNvSpPr>
          <p:nvPr/>
        </p:nvSpPr>
        <p:spPr>
          <a:xfrm>
            <a:off x="6711161" y="2959257"/>
            <a:ext cx="2884188" cy="296802"/>
          </a:xfrm>
          <a:prstGeom prst="rect">
            <a:avLst/>
          </a:prstGeom>
          <a:solidFill>
            <a:schemeClr val="tx1"/>
          </a:solidFill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docker push acrdemos.azurecr.io/th:1.0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5E08CA5-E263-4893-BDAE-B21FDCB4C25C}"/>
              </a:ext>
            </a:extLst>
          </p:cNvPr>
          <p:cNvSpPr txBox="1">
            <a:spLocks/>
          </p:cNvSpPr>
          <p:nvPr/>
        </p:nvSpPr>
        <p:spPr>
          <a:xfrm>
            <a:off x="6711161" y="3313733"/>
            <a:ext cx="2470269" cy="296802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docker pull th@sha256:3r2s7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00024768-4C0F-44C0-87BB-2A2F3CFB7E71}"/>
              </a:ext>
            </a:extLst>
          </p:cNvPr>
          <p:cNvSpPr txBox="1">
            <a:spLocks/>
          </p:cNvSpPr>
          <p:nvPr/>
        </p:nvSpPr>
        <p:spPr>
          <a:xfrm>
            <a:off x="6711161" y="3668209"/>
            <a:ext cx="5148461" cy="296802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az acr policy set –n </a:t>
            </a:r>
            <a:r>
              <a:rPr kumimoji="0" lang="en-US" sz="9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acrdemos</a:t>
            </a: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--quarantine-fail –-image th@sha256:3r2s7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6134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7389">
        <p:fade/>
      </p:transition>
    </mc:Choice>
    <mc:Fallback>
      <p:transition spd="med" advTm="2738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00065 -0.0881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442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48148E-6 L 0.00026 -0.08773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4398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0 L -0.00026 -0.08773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4398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2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2" grpId="0" animBg="1"/>
      <p:bldP spid="12" grpId="1" animBg="1"/>
      <p:bldP spid="5" grpId="0" animBg="1"/>
      <p:bldP spid="5" grpId="1" animBg="1"/>
      <p:bldP spid="5" grpId="2" animBg="1"/>
      <p:bldP spid="19" grpId="0" animBg="1"/>
      <p:bldP spid="21" grpId="0" animBg="1"/>
      <p:bldP spid="21" grpId="1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35" grpId="0" animBg="1"/>
      <p:bldP spid="3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Rectangle 2047">
            <a:extLst>
              <a:ext uri="{FF2B5EF4-FFF2-40B4-BE49-F238E27FC236}">
                <a16:creationId xmlns:a16="http://schemas.microsoft.com/office/drawing/2014/main" id="{37816159-BEA7-4E2C-BBD3-5AD180CB12D7}"/>
              </a:ext>
            </a:extLst>
          </p:cNvPr>
          <p:cNvSpPr/>
          <p:nvPr/>
        </p:nvSpPr>
        <p:spPr>
          <a:xfrm>
            <a:off x="2431187" y="2144811"/>
            <a:ext cx="1715987" cy="1090340"/>
          </a:xfrm>
          <a:custGeom>
            <a:avLst/>
            <a:gdLst>
              <a:gd name="connsiteX0" fmla="*/ 0 w 2509520"/>
              <a:gd name="connsiteY0" fmla="*/ 0 h 771471"/>
              <a:gd name="connsiteX1" fmla="*/ 2509520 w 2509520"/>
              <a:gd name="connsiteY1" fmla="*/ 0 h 771471"/>
              <a:gd name="connsiteX2" fmla="*/ 2509520 w 2509520"/>
              <a:gd name="connsiteY2" fmla="*/ 771471 h 771471"/>
              <a:gd name="connsiteX3" fmla="*/ 0 w 2509520"/>
              <a:gd name="connsiteY3" fmla="*/ 771471 h 771471"/>
              <a:gd name="connsiteX4" fmla="*/ 0 w 2509520"/>
              <a:gd name="connsiteY4" fmla="*/ 0 h 771471"/>
              <a:gd name="connsiteX0" fmla="*/ 617220 w 2509520"/>
              <a:gd name="connsiteY0" fmla="*/ 312420 h 771471"/>
              <a:gd name="connsiteX1" fmla="*/ 2509520 w 2509520"/>
              <a:gd name="connsiteY1" fmla="*/ 0 h 771471"/>
              <a:gd name="connsiteX2" fmla="*/ 2509520 w 2509520"/>
              <a:gd name="connsiteY2" fmla="*/ 771471 h 771471"/>
              <a:gd name="connsiteX3" fmla="*/ 0 w 2509520"/>
              <a:gd name="connsiteY3" fmla="*/ 771471 h 771471"/>
              <a:gd name="connsiteX4" fmla="*/ 617220 w 2509520"/>
              <a:gd name="connsiteY4" fmla="*/ 312420 h 771471"/>
              <a:gd name="connsiteX0" fmla="*/ 414020 w 2509520"/>
              <a:gd name="connsiteY0" fmla="*/ 7620 h 771471"/>
              <a:gd name="connsiteX1" fmla="*/ 2509520 w 2509520"/>
              <a:gd name="connsiteY1" fmla="*/ 0 h 771471"/>
              <a:gd name="connsiteX2" fmla="*/ 2509520 w 2509520"/>
              <a:gd name="connsiteY2" fmla="*/ 771471 h 771471"/>
              <a:gd name="connsiteX3" fmla="*/ 0 w 2509520"/>
              <a:gd name="connsiteY3" fmla="*/ 771471 h 771471"/>
              <a:gd name="connsiteX4" fmla="*/ 414020 w 2509520"/>
              <a:gd name="connsiteY4" fmla="*/ 7620 h 771471"/>
              <a:gd name="connsiteX0" fmla="*/ 414020 w 2509520"/>
              <a:gd name="connsiteY0" fmla="*/ 0 h 763851"/>
              <a:gd name="connsiteX1" fmla="*/ 1788160 w 2509520"/>
              <a:gd name="connsiteY1" fmla="*/ 220980 h 763851"/>
              <a:gd name="connsiteX2" fmla="*/ 2509520 w 2509520"/>
              <a:gd name="connsiteY2" fmla="*/ 763851 h 763851"/>
              <a:gd name="connsiteX3" fmla="*/ 0 w 2509520"/>
              <a:gd name="connsiteY3" fmla="*/ 763851 h 763851"/>
              <a:gd name="connsiteX4" fmla="*/ 414020 w 2509520"/>
              <a:gd name="connsiteY4" fmla="*/ 0 h 763851"/>
              <a:gd name="connsiteX0" fmla="*/ 414020 w 2509520"/>
              <a:gd name="connsiteY0" fmla="*/ 2540 h 766391"/>
              <a:gd name="connsiteX1" fmla="*/ 2125980 w 2509520"/>
              <a:gd name="connsiteY1" fmla="*/ 0 h 766391"/>
              <a:gd name="connsiteX2" fmla="*/ 2509520 w 2509520"/>
              <a:gd name="connsiteY2" fmla="*/ 766391 h 766391"/>
              <a:gd name="connsiteX3" fmla="*/ 0 w 2509520"/>
              <a:gd name="connsiteY3" fmla="*/ 766391 h 766391"/>
              <a:gd name="connsiteX4" fmla="*/ 414020 w 2509520"/>
              <a:gd name="connsiteY4" fmla="*/ 2540 h 766391"/>
              <a:gd name="connsiteX0" fmla="*/ 414020 w 2509520"/>
              <a:gd name="connsiteY0" fmla="*/ 5080 h 768931"/>
              <a:gd name="connsiteX1" fmla="*/ 2125980 w 2509520"/>
              <a:gd name="connsiteY1" fmla="*/ 0 h 768931"/>
              <a:gd name="connsiteX2" fmla="*/ 2509520 w 2509520"/>
              <a:gd name="connsiteY2" fmla="*/ 768931 h 768931"/>
              <a:gd name="connsiteX3" fmla="*/ 0 w 2509520"/>
              <a:gd name="connsiteY3" fmla="*/ 768931 h 768931"/>
              <a:gd name="connsiteX4" fmla="*/ 414020 w 2509520"/>
              <a:gd name="connsiteY4" fmla="*/ 5080 h 768931"/>
              <a:gd name="connsiteX0" fmla="*/ 414020 w 2509520"/>
              <a:gd name="connsiteY0" fmla="*/ 1514 h 765365"/>
              <a:gd name="connsiteX1" fmla="*/ 1247657 w 2509520"/>
              <a:gd name="connsiteY1" fmla="*/ 0 h 765365"/>
              <a:gd name="connsiteX2" fmla="*/ 2509520 w 2509520"/>
              <a:gd name="connsiteY2" fmla="*/ 765365 h 765365"/>
              <a:gd name="connsiteX3" fmla="*/ 0 w 2509520"/>
              <a:gd name="connsiteY3" fmla="*/ 765365 h 765365"/>
              <a:gd name="connsiteX4" fmla="*/ 414020 w 2509520"/>
              <a:gd name="connsiteY4" fmla="*/ 1514 h 765365"/>
              <a:gd name="connsiteX0" fmla="*/ 414020 w 1257165"/>
              <a:gd name="connsiteY0" fmla="*/ 1514 h 765365"/>
              <a:gd name="connsiteX1" fmla="*/ 1247657 w 1257165"/>
              <a:gd name="connsiteY1" fmla="*/ 0 h 765365"/>
              <a:gd name="connsiteX2" fmla="*/ 1257165 w 1257165"/>
              <a:gd name="connsiteY2" fmla="*/ 763582 h 765365"/>
              <a:gd name="connsiteX3" fmla="*/ 0 w 1257165"/>
              <a:gd name="connsiteY3" fmla="*/ 765365 h 765365"/>
              <a:gd name="connsiteX4" fmla="*/ 414020 w 1257165"/>
              <a:gd name="connsiteY4" fmla="*/ 1514 h 76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7165" h="765365">
                <a:moveTo>
                  <a:pt x="414020" y="1514"/>
                </a:moveTo>
                <a:lnTo>
                  <a:pt x="1247657" y="0"/>
                </a:lnTo>
                <a:lnTo>
                  <a:pt x="1257165" y="763582"/>
                </a:lnTo>
                <a:lnTo>
                  <a:pt x="0" y="765365"/>
                </a:lnTo>
                <a:lnTo>
                  <a:pt x="414020" y="1514"/>
                </a:lnTo>
                <a:close/>
              </a:path>
            </a:pathLst>
          </a:custGeom>
          <a:solidFill>
            <a:srgbClr val="00BCF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1" name="Rectangle 2047">
            <a:extLst>
              <a:ext uri="{FF2B5EF4-FFF2-40B4-BE49-F238E27FC236}">
                <a16:creationId xmlns:a16="http://schemas.microsoft.com/office/drawing/2014/main" id="{0B24BC55-D810-43D1-94DE-814D6E2000A5}"/>
              </a:ext>
            </a:extLst>
          </p:cNvPr>
          <p:cNvSpPr/>
          <p:nvPr/>
        </p:nvSpPr>
        <p:spPr>
          <a:xfrm flipH="1">
            <a:off x="4129723" y="2139731"/>
            <a:ext cx="1718248" cy="1097960"/>
          </a:xfrm>
          <a:custGeom>
            <a:avLst/>
            <a:gdLst>
              <a:gd name="connsiteX0" fmla="*/ 0 w 2509520"/>
              <a:gd name="connsiteY0" fmla="*/ 0 h 771471"/>
              <a:gd name="connsiteX1" fmla="*/ 2509520 w 2509520"/>
              <a:gd name="connsiteY1" fmla="*/ 0 h 771471"/>
              <a:gd name="connsiteX2" fmla="*/ 2509520 w 2509520"/>
              <a:gd name="connsiteY2" fmla="*/ 771471 h 771471"/>
              <a:gd name="connsiteX3" fmla="*/ 0 w 2509520"/>
              <a:gd name="connsiteY3" fmla="*/ 771471 h 771471"/>
              <a:gd name="connsiteX4" fmla="*/ 0 w 2509520"/>
              <a:gd name="connsiteY4" fmla="*/ 0 h 771471"/>
              <a:gd name="connsiteX0" fmla="*/ 617220 w 2509520"/>
              <a:gd name="connsiteY0" fmla="*/ 312420 h 771471"/>
              <a:gd name="connsiteX1" fmla="*/ 2509520 w 2509520"/>
              <a:gd name="connsiteY1" fmla="*/ 0 h 771471"/>
              <a:gd name="connsiteX2" fmla="*/ 2509520 w 2509520"/>
              <a:gd name="connsiteY2" fmla="*/ 771471 h 771471"/>
              <a:gd name="connsiteX3" fmla="*/ 0 w 2509520"/>
              <a:gd name="connsiteY3" fmla="*/ 771471 h 771471"/>
              <a:gd name="connsiteX4" fmla="*/ 617220 w 2509520"/>
              <a:gd name="connsiteY4" fmla="*/ 312420 h 771471"/>
              <a:gd name="connsiteX0" fmla="*/ 414020 w 2509520"/>
              <a:gd name="connsiteY0" fmla="*/ 7620 h 771471"/>
              <a:gd name="connsiteX1" fmla="*/ 2509520 w 2509520"/>
              <a:gd name="connsiteY1" fmla="*/ 0 h 771471"/>
              <a:gd name="connsiteX2" fmla="*/ 2509520 w 2509520"/>
              <a:gd name="connsiteY2" fmla="*/ 771471 h 771471"/>
              <a:gd name="connsiteX3" fmla="*/ 0 w 2509520"/>
              <a:gd name="connsiteY3" fmla="*/ 771471 h 771471"/>
              <a:gd name="connsiteX4" fmla="*/ 414020 w 2509520"/>
              <a:gd name="connsiteY4" fmla="*/ 7620 h 771471"/>
              <a:gd name="connsiteX0" fmla="*/ 414020 w 2509520"/>
              <a:gd name="connsiteY0" fmla="*/ 0 h 763851"/>
              <a:gd name="connsiteX1" fmla="*/ 1788160 w 2509520"/>
              <a:gd name="connsiteY1" fmla="*/ 220980 h 763851"/>
              <a:gd name="connsiteX2" fmla="*/ 2509520 w 2509520"/>
              <a:gd name="connsiteY2" fmla="*/ 763851 h 763851"/>
              <a:gd name="connsiteX3" fmla="*/ 0 w 2509520"/>
              <a:gd name="connsiteY3" fmla="*/ 763851 h 763851"/>
              <a:gd name="connsiteX4" fmla="*/ 414020 w 2509520"/>
              <a:gd name="connsiteY4" fmla="*/ 0 h 763851"/>
              <a:gd name="connsiteX0" fmla="*/ 414020 w 2509520"/>
              <a:gd name="connsiteY0" fmla="*/ 2540 h 766391"/>
              <a:gd name="connsiteX1" fmla="*/ 2125980 w 2509520"/>
              <a:gd name="connsiteY1" fmla="*/ 0 h 766391"/>
              <a:gd name="connsiteX2" fmla="*/ 2509520 w 2509520"/>
              <a:gd name="connsiteY2" fmla="*/ 766391 h 766391"/>
              <a:gd name="connsiteX3" fmla="*/ 0 w 2509520"/>
              <a:gd name="connsiteY3" fmla="*/ 766391 h 766391"/>
              <a:gd name="connsiteX4" fmla="*/ 414020 w 2509520"/>
              <a:gd name="connsiteY4" fmla="*/ 2540 h 766391"/>
              <a:gd name="connsiteX0" fmla="*/ 414020 w 2509520"/>
              <a:gd name="connsiteY0" fmla="*/ 5080 h 768931"/>
              <a:gd name="connsiteX1" fmla="*/ 2125980 w 2509520"/>
              <a:gd name="connsiteY1" fmla="*/ 0 h 768931"/>
              <a:gd name="connsiteX2" fmla="*/ 2509520 w 2509520"/>
              <a:gd name="connsiteY2" fmla="*/ 768931 h 768931"/>
              <a:gd name="connsiteX3" fmla="*/ 0 w 2509520"/>
              <a:gd name="connsiteY3" fmla="*/ 768931 h 768931"/>
              <a:gd name="connsiteX4" fmla="*/ 414020 w 2509520"/>
              <a:gd name="connsiteY4" fmla="*/ 5080 h 768931"/>
              <a:gd name="connsiteX0" fmla="*/ 414020 w 2509520"/>
              <a:gd name="connsiteY0" fmla="*/ 1514 h 765365"/>
              <a:gd name="connsiteX1" fmla="*/ 1247657 w 2509520"/>
              <a:gd name="connsiteY1" fmla="*/ 0 h 765365"/>
              <a:gd name="connsiteX2" fmla="*/ 2509520 w 2509520"/>
              <a:gd name="connsiteY2" fmla="*/ 765365 h 765365"/>
              <a:gd name="connsiteX3" fmla="*/ 0 w 2509520"/>
              <a:gd name="connsiteY3" fmla="*/ 765365 h 765365"/>
              <a:gd name="connsiteX4" fmla="*/ 414020 w 2509520"/>
              <a:gd name="connsiteY4" fmla="*/ 1514 h 765365"/>
              <a:gd name="connsiteX0" fmla="*/ 414020 w 1257165"/>
              <a:gd name="connsiteY0" fmla="*/ 1514 h 765365"/>
              <a:gd name="connsiteX1" fmla="*/ 1247657 w 1257165"/>
              <a:gd name="connsiteY1" fmla="*/ 0 h 765365"/>
              <a:gd name="connsiteX2" fmla="*/ 1257165 w 1257165"/>
              <a:gd name="connsiteY2" fmla="*/ 763582 h 765365"/>
              <a:gd name="connsiteX3" fmla="*/ 0 w 1257165"/>
              <a:gd name="connsiteY3" fmla="*/ 765365 h 765365"/>
              <a:gd name="connsiteX4" fmla="*/ 414020 w 1257165"/>
              <a:gd name="connsiteY4" fmla="*/ 1514 h 765365"/>
              <a:gd name="connsiteX0" fmla="*/ 384246 w 1257165"/>
              <a:gd name="connsiteY0" fmla="*/ 1514 h 765365"/>
              <a:gd name="connsiteX1" fmla="*/ 1247657 w 1257165"/>
              <a:gd name="connsiteY1" fmla="*/ 0 h 765365"/>
              <a:gd name="connsiteX2" fmla="*/ 1257165 w 1257165"/>
              <a:gd name="connsiteY2" fmla="*/ 763582 h 765365"/>
              <a:gd name="connsiteX3" fmla="*/ 0 w 1257165"/>
              <a:gd name="connsiteY3" fmla="*/ 765365 h 765365"/>
              <a:gd name="connsiteX4" fmla="*/ 384246 w 1257165"/>
              <a:gd name="connsiteY4" fmla="*/ 1514 h 765365"/>
              <a:gd name="connsiteX0" fmla="*/ 369359 w 1242278"/>
              <a:gd name="connsiteY0" fmla="*/ 1514 h 767148"/>
              <a:gd name="connsiteX1" fmla="*/ 1232770 w 1242278"/>
              <a:gd name="connsiteY1" fmla="*/ 0 h 767148"/>
              <a:gd name="connsiteX2" fmla="*/ 1242278 w 1242278"/>
              <a:gd name="connsiteY2" fmla="*/ 763582 h 767148"/>
              <a:gd name="connsiteX3" fmla="*/ 0 w 1242278"/>
              <a:gd name="connsiteY3" fmla="*/ 767148 h 767148"/>
              <a:gd name="connsiteX4" fmla="*/ 369359 w 1242278"/>
              <a:gd name="connsiteY4" fmla="*/ 1514 h 767148"/>
              <a:gd name="connsiteX0" fmla="*/ 369359 w 1258822"/>
              <a:gd name="connsiteY0" fmla="*/ 5080 h 770714"/>
              <a:gd name="connsiteX1" fmla="*/ 1258822 w 1258822"/>
              <a:gd name="connsiteY1" fmla="*/ 0 h 770714"/>
              <a:gd name="connsiteX2" fmla="*/ 1242278 w 1258822"/>
              <a:gd name="connsiteY2" fmla="*/ 767148 h 770714"/>
              <a:gd name="connsiteX3" fmla="*/ 0 w 1258822"/>
              <a:gd name="connsiteY3" fmla="*/ 770714 h 770714"/>
              <a:gd name="connsiteX4" fmla="*/ 369359 w 1258822"/>
              <a:gd name="connsiteY4" fmla="*/ 5080 h 770714"/>
              <a:gd name="connsiteX0" fmla="*/ 369359 w 1258822"/>
              <a:gd name="connsiteY0" fmla="*/ 5080 h 770714"/>
              <a:gd name="connsiteX1" fmla="*/ 1258822 w 1258822"/>
              <a:gd name="connsiteY1" fmla="*/ 0 h 770714"/>
              <a:gd name="connsiteX2" fmla="*/ 1255304 w 1258822"/>
              <a:gd name="connsiteY2" fmla="*/ 770714 h 770714"/>
              <a:gd name="connsiteX3" fmla="*/ 0 w 1258822"/>
              <a:gd name="connsiteY3" fmla="*/ 770714 h 770714"/>
              <a:gd name="connsiteX4" fmla="*/ 369359 w 1258822"/>
              <a:gd name="connsiteY4" fmla="*/ 5080 h 770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8822" h="770714">
                <a:moveTo>
                  <a:pt x="369359" y="5080"/>
                </a:moveTo>
                <a:lnTo>
                  <a:pt x="1258822" y="0"/>
                </a:lnTo>
                <a:cubicBezTo>
                  <a:pt x="1257649" y="256905"/>
                  <a:pt x="1256477" y="513809"/>
                  <a:pt x="1255304" y="770714"/>
                </a:cubicBezTo>
                <a:lnTo>
                  <a:pt x="0" y="770714"/>
                </a:lnTo>
                <a:lnTo>
                  <a:pt x="369359" y="508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32" name="Picture 2" descr="Related image">
            <a:extLst>
              <a:ext uri="{FF2B5EF4-FFF2-40B4-BE49-F238E27FC236}">
                <a16:creationId xmlns:a16="http://schemas.microsoft.com/office/drawing/2014/main" id="{8A8EAC0F-BA96-4423-8DA4-5013F742F9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9" t="19617" r="25733" b="15444"/>
          <a:stretch/>
        </p:blipFill>
        <p:spPr bwMode="auto">
          <a:xfrm>
            <a:off x="3013723" y="2187778"/>
            <a:ext cx="343845" cy="33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3" name="Group 332">
            <a:extLst>
              <a:ext uri="{FF2B5EF4-FFF2-40B4-BE49-F238E27FC236}">
                <a16:creationId xmlns:a16="http://schemas.microsoft.com/office/drawing/2014/main" id="{FA6AA045-E842-4075-8B07-CA50BFAC83FD}"/>
              </a:ext>
            </a:extLst>
          </p:cNvPr>
          <p:cNvGrpSpPr/>
          <p:nvPr/>
        </p:nvGrpSpPr>
        <p:grpSpPr>
          <a:xfrm>
            <a:off x="2428054" y="1784262"/>
            <a:ext cx="3425407" cy="1456863"/>
            <a:chOff x="1821040" y="1338196"/>
            <a:chExt cx="2569055" cy="1092647"/>
          </a:xfrm>
        </p:grpSpPr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1843FBD3-6588-486A-87BD-8FE33BA6E8F1}"/>
                </a:ext>
              </a:extLst>
            </p:cNvPr>
            <p:cNvGrpSpPr/>
            <p:nvPr/>
          </p:nvGrpSpPr>
          <p:grpSpPr>
            <a:xfrm>
              <a:off x="1821040" y="1609278"/>
              <a:ext cx="2569055" cy="821565"/>
              <a:chOff x="1821040" y="1609278"/>
              <a:chExt cx="2569055" cy="821565"/>
            </a:xfrm>
          </p:grpSpPr>
          <p:sp>
            <p:nvSpPr>
              <p:cNvPr id="336" name="Rectangle 2047">
                <a:extLst>
                  <a:ext uri="{FF2B5EF4-FFF2-40B4-BE49-F238E27FC236}">
                    <a16:creationId xmlns:a16="http://schemas.microsoft.com/office/drawing/2014/main" id="{9461ADA4-251C-43EE-9558-B20189180FF4}"/>
                  </a:ext>
                </a:extLst>
              </p:cNvPr>
              <p:cNvSpPr/>
              <p:nvPr/>
            </p:nvSpPr>
            <p:spPr>
              <a:xfrm>
                <a:off x="1821040" y="1609278"/>
                <a:ext cx="2569055" cy="821565"/>
              </a:xfrm>
              <a:custGeom>
                <a:avLst/>
                <a:gdLst>
                  <a:gd name="connsiteX0" fmla="*/ 0 w 2509520"/>
                  <a:gd name="connsiteY0" fmla="*/ 0 h 771471"/>
                  <a:gd name="connsiteX1" fmla="*/ 2509520 w 2509520"/>
                  <a:gd name="connsiteY1" fmla="*/ 0 h 771471"/>
                  <a:gd name="connsiteX2" fmla="*/ 2509520 w 2509520"/>
                  <a:gd name="connsiteY2" fmla="*/ 771471 h 771471"/>
                  <a:gd name="connsiteX3" fmla="*/ 0 w 2509520"/>
                  <a:gd name="connsiteY3" fmla="*/ 771471 h 771471"/>
                  <a:gd name="connsiteX4" fmla="*/ 0 w 2509520"/>
                  <a:gd name="connsiteY4" fmla="*/ 0 h 771471"/>
                  <a:gd name="connsiteX0" fmla="*/ 617220 w 2509520"/>
                  <a:gd name="connsiteY0" fmla="*/ 312420 h 771471"/>
                  <a:gd name="connsiteX1" fmla="*/ 2509520 w 2509520"/>
                  <a:gd name="connsiteY1" fmla="*/ 0 h 771471"/>
                  <a:gd name="connsiteX2" fmla="*/ 2509520 w 2509520"/>
                  <a:gd name="connsiteY2" fmla="*/ 771471 h 771471"/>
                  <a:gd name="connsiteX3" fmla="*/ 0 w 2509520"/>
                  <a:gd name="connsiteY3" fmla="*/ 771471 h 771471"/>
                  <a:gd name="connsiteX4" fmla="*/ 617220 w 2509520"/>
                  <a:gd name="connsiteY4" fmla="*/ 312420 h 771471"/>
                  <a:gd name="connsiteX0" fmla="*/ 414020 w 2509520"/>
                  <a:gd name="connsiteY0" fmla="*/ 7620 h 771471"/>
                  <a:gd name="connsiteX1" fmla="*/ 2509520 w 2509520"/>
                  <a:gd name="connsiteY1" fmla="*/ 0 h 771471"/>
                  <a:gd name="connsiteX2" fmla="*/ 2509520 w 2509520"/>
                  <a:gd name="connsiteY2" fmla="*/ 771471 h 771471"/>
                  <a:gd name="connsiteX3" fmla="*/ 0 w 2509520"/>
                  <a:gd name="connsiteY3" fmla="*/ 771471 h 771471"/>
                  <a:gd name="connsiteX4" fmla="*/ 414020 w 2509520"/>
                  <a:gd name="connsiteY4" fmla="*/ 7620 h 771471"/>
                  <a:gd name="connsiteX0" fmla="*/ 414020 w 2509520"/>
                  <a:gd name="connsiteY0" fmla="*/ 0 h 763851"/>
                  <a:gd name="connsiteX1" fmla="*/ 1788160 w 2509520"/>
                  <a:gd name="connsiteY1" fmla="*/ 220980 h 763851"/>
                  <a:gd name="connsiteX2" fmla="*/ 2509520 w 2509520"/>
                  <a:gd name="connsiteY2" fmla="*/ 763851 h 763851"/>
                  <a:gd name="connsiteX3" fmla="*/ 0 w 2509520"/>
                  <a:gd name="connsiteY3" fmla="*/ 763851 h 763851"/>
                  <a:gd name="connsiteX4" fmla="*/ 414020 w 2509520"/>
                  <a:gd name="connsiteY4" fmla="*/ 0 h 763851"/>
                  <a:gd name="connsiteX0" fmla="*/ 414020 w 2509520"/>
                  <a:gd name="connsiteY0" fmla="*/ 2540 h 766391"/>
                  <a:gd name="connsiteX1" fmla="*/ 2125980 w 2509520"/>
                  <a:gd name="connsiteY1" fmla="*/ 0 h 766391"/>
                  <a:gd name="connsiteX2" fmla="*/ 2509520 w 2509520"/>
                  <a:gd name="connsiteY2" fmla="*/ 766391 h 766391"/>
                  <a:gd name="connsiteX3" fmla="*/ 0 w 2509520"/>
                  <a:gd name="connsiteY3" fmla="*/ 766391 h 766391"/>
                  <a:gd name="connsiteX4" fmla="*/ 414020 w 2509520"/>
                  <a:gd name="connsiteY4" fmla="*/ 2540 h 766391"/>
                  <a:gd name="connsiteX0" fmla="*/ 414020 w 2509520"/>
                  <a:gd name="connsiteY0" fmla="*/ 5080 h 768931"/>
                  <a:gd name="connsiteX1" fmla="*/ 2125980 w 2509520"/>
                  <a:gd name="connsiteY1" fmla="*/ 0 h 768931"/>
                  <a:gd name="connsiteX2" fmla="*/ 2509520 w 2509520"/>
                  <a:gd name="connsiteY2" fmla="*/ 768931 h 768931"/>
                  <a:gd name="connsiteX3" fmla="*/ 0 w 2509520"/>
                  <a:gd name="connsiteY3" fmla="*/ 768931 h 768931"/>
                  <a:gd name="connsiteX4" fmla="*/ 414020 w 2509520"/>
                  <a:gd name="connsiteY4" fmla="*/ 5080 h 768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9520" h="768931">
                    <a:moveTo>
                      <a:pt x="414020" y="5080"/>
                    </a:moveTo>
                    <a:lnTo>
                      <a:pt x="2125980" y="0"/>
                    </a:lnTo>
                    <a:lnTo>
                      <a:pt x="2509520" y="768931"/>
                    </a:lnTo>
                    <a:lnTo>
                      <a:pt x="0" y="768931"/>
                    </a:lnTo>
                    <a:lnTo>
                      <a:pt x="414020" y="5080"/>
                    </a:lnTo>
                    <a:close/>
                  </a:path>
                </a:pathLst>
              </a:cu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F67B266F-C1DB-4BF3-9A70-80A7062AD7B0}"/>
                  </a:ext>
                </a:extLst>
              </p:cNvPr>
              <p:cNvSpPr/>
              <p:nvPr/>
            </p:nvSpPr>
            <p:spPr>
              <a:xfrm>
                <a:off x="3516508" y="2041344"/>
                <a:ext cx="304800" cy="45784"/>
              </a:xfrm>
              <a:custGeom>
                <a:avLst/>
                <a:gdLst>
                  <a:gd name="connsiteX0" fmla="*/ 0 w 304800"/>
                  <a:gd name="connsiteY0" fmla="*/ 45725 h 48295"/>
                  <a:gd name="connsiteX1" fmla="*/ 73660 w 304800"/>
                  <a:gd name="connsiteY1" fmla="*/ 5 h 48295"/>
                  <a:gd name="connsiteX2" fmla="*/ 218440 w 304800"/>
                  <a:gd name="connsiteY2" fmla="*/ 48265 h 48295"/>
                  <a:gd name="connsiteX3" fmla="*/ 304800 w 304800"/>
                  <a:gd name="connsiteY3" fmla="*/ 2545 h 48295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3180 h 45784"/>
                  <a:gd name="connsiteX1" fmla="*/ 73660 w 304800"/>
                  <a:gd name="connsiteY1" fmla="*/ 10795 h 45784"/>
                  <a:gd name="connsiteX2" fmla="*/ 218440 w 304800"/>
                  <a:gd name="connsiteY2" fmla="*/ 45720 h 45784"/>
                  <a:gd name="connsiteX3" fmla="*/ 304800 w 304800"/>
                  <a:gd name="connsiteY3" fmla="*/ 0 h 4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84">
                    <a:moveTo>
                      <a:pt x="0" y="43180"/>
                    </a:moveTo>
                    <a:cubicBezTo>
                      <a:pt x="18626" y="20108"/>
                      <a:pt x="37253" y="10372"/>
                      <a:pt x="73660" y="10795"/>
                    </a:cubicBezTo>
                    <a:cubicBezTo>
                      <a:pt x="110067" y="11218"/>
                      <a:pt x="179917" y="47519"/>
                      <a:pt x="218440" y="45720"/>
                    </a:cubicBezTo>
                    <a:cubicBezTo>
                      <a:pt x="256963" y="43921"/>
                      <a:pt x="258445" y="23707"/>
                      <a:pt x="3048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7B5F15F2-CE51-4056-8B6C-D02159114C0D}"/>
                  </a:ext>
                </a:extLst>
              </p:cNvPr>
              <p:cNvSpPr/>
              <p:nvPr/>
            </p:nvSpPr>
            <p:spPr>
              <a:xfrm>
                <a:off x="3567223" y="1845918"/>
                <a:ext cx="304800" cy="45784"/>
              </a:xfrm>
              <a:custGeom>
                <a:avLst/>
                <a:gdLst>
                  <a:gd name="connsiteX0" fmla="*/ 0 w 304800"/>
                  <a:gd name="connsiteY0" fmla="*/ 45725 h 48295"/>
                  <a:gd name="connsiteX1" fmla="*/ 73660 w 304800"/>
                  <a:gd name="connsiteY1" fmla="*/ 5 h 48295"/>
                  <a:gd name="connsiteX2" fmla="*/ 218440 w 304800"/>
                  <a:gd name="connsiteY2" fmla="*/ 48265 h 48295"/>
                  <a:gd name="connsiteX3" fmla="*/ 304800 w 304800"/>
                  <a:gd name="connsiteY3" fmla="*/ 2545 h 48295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3180 h 45784"/>
                  <a:gd name="connsiteX1" fmla="*/ 73660 w 304800"/>
                  <a:gd name="connsiteY1" fmla="*/ 10795 h 45784"/>
                  <a:gd name="connsiteX2" fmla="*/ 218440 w 304800"/>
                  <a:gd name="connsiteY2" fmla="*/ 45720 h 45784"/>
                  <a:gd name="connsiteX3" fmla="*/ 304800 w 304800"/>
                  <a:gd name="connsiteY3" fmla="*/ 0 h 4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84">
                    <a:moveTo>
                      <a:pt x="0" y="43180"/>
                    </a:moveTo>
                    <a:cubicBezTo>
                      <a:pt x="18626" y="20108"/>
                      <a:pt x="37253" y="10372"/>
                      <a:pt x="73660" y="10795"/>
                    </a:cubicBezTo>
                    <a:cubicBezTo>
                      <a:pt x="110067" y="11218"/>
                      <a:pt x="179917" y="47519"/>
                      <a:pt x="218440" y="45720"/>
                    </a:cubicBezTo>
                    <a:cubicBezTo>
                      <a:pt x="256963" y="43921"/>
                      <a:pt x="258445" y="23707"/>
                      <a:pt x="3048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FE9AD5F7-5376-46EB-ADA6-D12B4B07D053}"/>
                  </a:ext>
                </a:extLst>
              </p:cNvPr>
              <p:cNvSpPr/>
              <p:nvPr/>
            </p:nvSpPr>
            <p:spPr>
              <a:xfrm>
                <a:off x="3930358" y="2262333"/>
                <a:ext cx="304800" cy="45784"/>
              </a:xfrm>
              <a:custGeom>
                <a:avLst/>
                <a:gdLst>
                  <a:gd name="connsiteX0" fmla="*/ 0 w 304800"/>
                  <a:gd name="connsiteY0" fmla="*/ 45725 h 48295"/>
                  <a:gd name="connsiteX1" fmla="*/ 73660 w 304800"/>
                  <a:gd name="connsiteY1" fmla="*/ 5 h 48295"/>
                  <a:gd name="connsiteX2" fmla="*/ 218440 w 304800"/>
                  <a:gd name="connsiteY2" fmla="*/ 48265 h 48295"/>
                  <a:gd name="connsiteX3" fmla="*/ 304800 w 304800"/>
                  <a:gd name="connsiteY3" fmla="*/ 2545 h 48295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3180 h 45784"/>
                  <a:gd name="connsiteX1" fmla="*/ 73660 w 304800"/>
                  <a:gd name="connsiteY1" fmla="*/ 10795 h 45784"/>
                  <a:gd name="connsiteX2" fmla="*/ 218440 w 304800"/>
                  <a:gd name="connsiteY2" fmla="*/ 45720 h 45784"/>
                  <a:gd name="connsiteX3" fmla="*/ 304800 w 304800"/>
                  <a:gd name="connsiteY3" fmla="*/ 0 h 4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84">
                    <a:moveTo>
                      <a:pt x="0" y="43180"/>
                    </a:moveTo>
                    <a:cubicBezTo>
                      <a:pt x="18626" y="20108"/>
                      <a:pt x="37253" y="10372"/>
                      <a:pt x="73660" y="10795"/>
                    </a:cubicBezTo>
                    <a:cubicBezTo>
                      <a:pt x="110067" y="11218"/>
                      <a:pt x="179917" y="47519"/>
                      <a:pt x="218440" y="45720"/>
                    </a:cubicBezTo>
                    <a:cubicBezTo>
                      <a:pt x="256963" y="43921"/>
                      <a:pt x="258445" y="23707"/>
                      <a:pt x="3048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574038AA-AE9D-45CE-9FEC-BAB51349BC40}"/>
                  </a:ext>
                </a:extLst>
              </p:cNvPr>
              <p:cNvSpPr/>
              <p:nvPr/>
            </p:nvSpPr>
            <p:spPr>
              <a:xfrm>
                <a:off x="2923559" y="1786127"/>
                <a:ext cx="304800" cy="45784"/>
              </a:xfrm>
              <a:custGeom>
                <a:avLst/>
                <a:gdLst>
                  <a:gd name="connsiteX0" fmla="*/ 0 w 304800"/>
                  <a:gd name="connsiteY0" fmla="*/ 45725 h 48295"/>
                  <a:gd name="connsiteX1" fmla="*/ 73660 w 304800"/>
                  <a:gd name="connsiteY1" fmla="*/ 5 h 48295"/>
                  <a:gd name="connsiteX2" fmla="*/ 218440 w 304800"/>
                  <a:gd name="connsiteY2" fmla="*/ 48265 h 48295"/>
                  <a:gd name="connsiteX3" fmla="*/ 304800 w 304800"/>
                  <a:gd name="connsiteY3" fmla="*/ 2545 h 48295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3180 h 45784"/>
                  <a:gd name="connsiteX1" fmla="*/ 73660 w 304800"/>
                  <a:gd name="connsiteY1" fmla="*/ 10795 h 45784"/>
                  <a:gd name="connsiteX2" fmla="*/ 218440 w 304800"/>
                  <a:gd name="connsiteY2" fmla="*/ 45720 h 45784"/>
                  <a:gd name="connsiteX3" fmla="*/ 304800 w 304800"/>
                  <a:gd name="connsiteY3" fmla="*/ 0 h 4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84">
                    <a:moveTo>
                      <a:pt x="0" y="43180"/>
                    </a:moveTo>
                    <a:cubicBezTo>
                      <a:pt x="18626" y="20108"/>
                      <a:pt x="37253" y="10372"/>
                      <a:pt x="73660" y="10795"/>
                    </a:cubicBezTo>
                    <a:cubicBezTo>
                      <a:pt x="110067" y="11218"/>
                      <a:pt x="179917" y="47519"/>
                      <a:pt x="218440" y="45720"/>
                    </a:cubicBezTo>
                    <a:cubicBezTo>
                      <a:pt x="256963" y="43921"/>
                      <a:pt x="258445" y="23707"/>
                      <a:pt x="3048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6B176627-7277-46CC-9F0B-FD6F068A3F67}"/>
                  </a:ext>
                </a:extLst>
              </p:cNvPr>
              <p:cNvSpPr/>
              <p:nvPr/>
            </p:nvSpPr>
            <p:spPr>
              <a:xfrm>
                <a:off x="2340259" y="1896001"/>
                <a:ext cx="304800" cy="45784"/>
              </a:xfrm>
              <a:custGeom>
                <a:avLst/>
                <a:gdLst>
                  <a:gd name="connsiteX0" fmla="*/ 0 w 304800"/>
                  <a:gd name="connsiteY0" fmla="*/ 45725 h 48295"/>
                  <a:gd name="connsiteX1" fmla="*/ 73660 w 304800"/>
                  <a:gd name="connsiteY1" fmla="*/ 5 h 48295"/>
                  <a:gd name="connsiteX2" fmla="*/ 218440 w 304800"/>
                  <a:gd name="connsiteY2" fmla="*/ 48265 h 48295"/>
                  <a:gd name="connsiteX3" fmla="*/ 304800 w 304800"/>
                  <a:gd name="connsiteY3" fmla="*/ 2545 h 48295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3180 h 45784"/>
                  <a:gd name="connsiteX1" fmla="*/ 73660 w 304800"/>
                  <a:gd name="connsiteY1" fmla="*/ 10795 h 45784"/>
                  <a:gd name="connsiteX2" fmla="*/ 218440 w 304800"/>
                  <a:gd name="connsiteY2" fmla="*/ 45720 h 45784"/>
                  <a:gd name="connsiteX3" fmla="*/ 304800 w 304800"/>
                  <a:gd name="connsiteY3" fmla="*/ 0 h 4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84">
                    <a:moveTo>
                      <a:pt x="0" y="43180"/>
                    </a:moveTo>
                    <a:cubicBezTo>
                      <a:pt x="18626" y="20108"/>
                      <a:pt x="37253" y="10372"/>
                      <a:pt x="73660" y="10795"/>
                    </a:cubicBezTo>
                    <a:cubicBezTo>
                      <a:pt x="110067" y="11218"/>
                      <a:pt x="179917" y="47519"/>
                      <a:pt x="218440" y="45720"/>
                    </a:cubicBezTo>
                    <a:cubicBezTo>
                      <a:pt x="256963" y="43921"/>
                      <a:pt x="258445" y="23707"/>
                      <a:pt x="3048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7B28AF44-96B7-4515-9C55-D45D66019B30}"/>
                  </a:ext>
                </a:extLst>
              </p:cNvPr>
              <p:cNvSpPr/>
              <p:nvPr/>
            </p:nvSpPr>
            <p:spPr>
              <a:xfrm>
                <a:off x="2651460" y="2116003"/>
                <a:ext cx="304800" cy="45784"/>
              </a:xfrm>
              <a:custGeom>
                <a:avLst/>
                <a:gdLst>
                  <a:gd name="connsiteX0" fmla="*/ 0 w 304800"/>
                  <a:gd name="connsiteY0" fmla="*/ 45725 h 48295"/>
                  <a:gd name="connsiteX1" fmla="*/ 73660 w 304800"/>
                  <a:gd name="connsiteY1" fmla="*/ 5 h 48295"/>
                  <a:gd name="connsiteX2" fmla="*/ 218440 w 304800"/>
                  <a:gd name="connsiteY2" fmla="*/ 48265 h 48295"/>
                  <a:gd name="connsiteX3" fmla="*/ 304800 w 304800"/>
                  <a:gd name="connsiteY3" fmla="*/ 2545 h 48295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3180 h 45784"/>
                  <a:gd name="connsiteX1" fmla="*/ 73660 w 304800"/>
                  <a:gd name="connsiteY1" fmla="*/ 10795 h 45784"/>
                  <a:gd name="connsiteX2" fmla="*/ 218440 w 304800"/>
                  <a:gd name="connsiteY2" fmla="*/ 45720 h 45784"/>
                  <a:gd name="connsiteX3" fmla="*/ 304800 w 304800"/>
                  <a:gd name="connsiteY3" fmla="*/ 0 h 4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84">
                    <a:moveTo>
                      <a:pt x="0" y="43180"/>
                    </a:moveTo>
                    <a:cubicBezTo>
                      <a:pt x="18626" y="20108"/>
                      <a:pt x="37253" y="10372"/>
                      <a:pt x="73660" y="10795"/>
                    </a:cubicBezTo>
                    <a:cubicBezTo>
                      <a:pt x="110067" y="11218"/>
                      <a:pt x="179917" y="47519"/>
                      <a:pt x="218440" y="45720"/>
                    </a:cubicBezTo>
                    <a:cubicBezTo>
                      <a:pt x="256963" y="43921"/>
                      <a:pt x="258445" y="23707"/>
                      <a:pt x="3048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CC562032-9CFC-4C54-9075-A72E03B9CF5B}"/>
                  </a:ext>
                </a:extLst>
              </p:cNvPr>
              <p:cNvSpPr/>
              <p:nvPr/>
            </p:nvSpPr>
            <p:spPr>
              <a:xfrm>
                <a:off x="1973407" y="2274194"/>
                <a:ext cx="304800" cy="45784"/>
              </a:xfrm>
              <a:custGeom>
                <a:avLst/>
                <a:gdLst>
                  <a:gd name="connsiteX0" fmla="*/ 0 w 304800"/>
                  <a:gd name="connsiteY0" fmla="*/ 45725 h 48295"/>
                  <a:gd name="connsiteX1" fmla="*/ 73660 w 304800"/>
                  <a:gd name="connsiteY1" fmla="*/ 5 h 48295"/>
                  <a:gd name="connsiteX2" fmla="*/ 218440 w 304800"/>
                  <a:gd name="connsiteY2" fmla="*/ 48265 h 48295"/>
                  <a:gd name="connsiteX3" fmla="*/ 304800 w 304800"/>
                  <a:gd name="connsiteY3" fmla="*/ 2545 h 48295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3180 h 45784"/>
                  <a:gd name="connsiteX1" fmla="*/ 73660 w 304800"/>
                  <a:gd name="connsiteY1" fmla="*/ 10795 h 45784"/>
                  <a:gd name="connsiteX2" fmla="*/ 218440 w 304800"/>
                  <a:gd name="connsiteY2" fmla="*/ 45720 h 45784"/>
                  <a:gd name="connsiteX3" fmla="*/ 304800 w 304800"/>
                  <a:gd name="connsiteY3" fmla="*/ 0 h 4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84">
                    <a:moveTo>
                      <a:pt x="0" y="43180"/>
                    </a:moveTo>
                    <a:cubicBezTo>
                      <a:pt x="18626" y="20108"/>
                      <a:pt x="37253" y="10372"/>
                      <a:pt x="73660" y="10795"/>
                    </a:cubicBezTo>
                    <a:cubicBezTo>
                      <a:pt x="110067" y="11218"/>
                      <a:pt x="179917" y="47519"/>
                      <a:pt x="218440" y="45720"/>
                    </a:cubicBezTo>
                    <a:cubicBezTo>
                      <a:pt x="256963" y="43921"/>
                      <a:pt x="258445" y="23707"/>
                      <a:pt x="3048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335" name="Graphic 334">
              <a:extLst>
                <a:ext uri="{FF2B5EF4-FFF2-40B4-BE49-F238E27FC236}">
                  <a16:creationId xmlns:a16="http://schemas.microsoft.com/office/drawing/2014/main" id="{43CBB337-964D-44B9-AB43-76AF9E33E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91061" y="1338196"/>
              <a:ext cx="348375" cy="471374"/>
            </a:xfrm>
            <a:prstGeom prst="rect">
              <a:avLst/>
            </a:prstGeom>
          </p:spPr>
        </p:pic>
      </p:grpSp>
      <p:pic>
        <p:nvPicPr>
          <p:cNvPr id="344" name="Graphic 343">
            <a:extLst>
              <a:ext uri="{FF2B5EF4-FFF2-40B4-BE49-F238E27FC236}">
                <a16:creationId xmlns:a16="http://schemas.microsoft.com/office/drawing/2014/main" id="{DFCA0BA6-1D69-45CB-8B20-73EBA47E10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15637" y="2218943"/>
            <a:ext cx="310468" cy="310468"/>
          </a:xfrm>
          <a:prstGeom prst="rect">
            <a:avLst/>
          </a:prstGeom>
        </p:spPr>
      </p:pic>
      <p:grpSp>
        <p:nvGrpSpPr>
          <p:cNvPr id="2059" name="Group 2058">
            <a:extLst>
              <a:ext uri="{FF2B5EF4-FFF2-40B4-BE49-F238E27FC236}">
                <a16:creationId xmlns:a16="http://schemas.microsoft.com/office/drawing/2014/main" id="{980B23AC-A1C8-4D91-9957-ED27953E6A83}"/>
              </a:ext>
            </a:extLst>
          </p:cNvPr>
          <p:cNvGrpSpPr/>
          <p:nvPr/>
        </p:nvGrpSpPr>
        <p:grpSpPr>
          <a:xfrm>
            <a:off x="5676941" y="1144521"/>
            <a:ext cx="7743616" cy="5059417"/>
            <a:chOff x="4257706" y="858390"/>
            <a:chExt cx="5807712" cy="3794563"/>
          </a:xfrm>
        </p:grpSpPr>
        <p:pic>
          <p:nvPicPr>
            <p:cNvPr id="316" name="Picture 28" descr="Related image">
              <a:extLst>
                <a:ext uri="{FF2B5EF4-FFF2-40B4-BE49-F238E27FC236}">
                  <a16:creationId xmlns:a16="http://schemas.microsoft.com/office/drawing/2014/main" id="{93CEAB14-20B5-440E-A0C2-B77FA5893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7706" y="2654473"/>
              <a:ext cx="5517464" cy="1998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6" name="Picture 28" descr="Related image">
              <a:extLst>
                <a:ext uri="{FF2B5EF4-FFF2-40B4-BE49-F238E27FC236}">
                  <a16:creationId xmlns:a16="http://schemas.microsoft.com/office/drawing/2014/main" id="{85907D06-BACD-4757-8FCF-D971E48F73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7954" y="858390"/>
              <a:ext cx="5517464" cy="1998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3" name="Rectangle 2052">
              <a:extLst>
                <a:ext uri="{FF2B5EF4-FFF2-40B4-BE49-F238E27FC236}">
                  <a16:creationId xmlns:a16="http://schemas.microsoft.com/office/drawing/2014/main" id="{11AEEEAD-785F-48DC-B820-B979DACB87B8}"/>
                </a:ext>
              </a:extLst>
            </p:cNvPr>
            <p:cNvSpPr/>
            <p:nvPr/>
          </p:nvSpPr>
          <p:spPr>
            <a:xfrm>
              <a:off x="5100119" y="1180738"/>
              <a:ext cx="2341844" cy="3408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53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Contoso – Build Pool</a:t>
              </a:r>
            </a:p>
          </p:txBody>
        </p:sp>
        <p:sp>
          <p:nvSpPr>
            <p:cNvPr id="2055" name="Rectangle 2054">
              <a:extLst>
                <a:ext uri="{FF2B5EF4-FFF2-40B4-BE49-F238E27FC236}">
                  <a16:creationId xmlns:a16="http://schemas.microsoft.com/office/drawing/2014/main" id="{791EC387-38B4-4D19-B8F6-E92898B0AAF6}"/>
                </a:ext>
              </a:extLst>
            </p:cNvPr>
            <p:cNvSpPr/>
            <p:nvPr/>
          </p:nvSpPr>
          <p:spPr>
            <a:xfrm>
              <a:off x="4465350" y="3113005"/>
              <a:ext cx="2622161" cy="3408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53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Northwind – Build Pool</a:t>
              </a:r>
            </a:p>
          </p:txBody>
        </p:sp>
      </p:grpSp>
      <p:sp>
        <p:nvSpPr>
          <p:cNvPr id="8" name="Rounded Rectangle 12">
            <a:extLst>
              <a:ext uri="{FF2B5EF4-FFF2-40B4-BE49-F238E27FC236}">
                <a16:creationId xmlns:a16="http://schemas.microsoft.com/office/drawing/2014/main" id="{9F9BFACF-3BBB-4970-935C-EA8CB96C4360}"/>
              </a:ext>
            </a:extLst>
          </p:cNvPr>
          <p:cNvSpPr/>
          <p:nvPr/>
        </p:nvSpPr>
        <p:spPr>
          <a:xfrm>
            <a:off x="188891" y="1042858"/>
            <a:ext cx="2755392" cy="1233068"/>
          </a:xfrm>
          <a:prstGeom prst="roundRect">
            <a:avLst>
              <a:gd name="adj" fmla="val 5783"/>
            </a:avLst>
          </a:prstGeom>
          <a:solidFill>
            <a:srgbClr val="505050"/>
          </a:solidFill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119424" tIns="119424" rIns="119424" bIns="11942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04690" marR="0" lvl="0" indent="-304690" algn="ctr" defTabSz="11711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anose="020B0502040204020203" pitchFamily="34" charset="0"/>
                <a:cs typeface="Segoe UI" panose="020B0502040204020203" pitchFamily="34" charset="0"/>
              </a:rPr>
              <a:t>Build, Integrate, Test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C59C4A-EC0B-497E-B48D-B59BC92BE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Build Infrastructure</a:t>
            </a:r>
          </a:p>
        </p:txBody>
      </p:sp>
      <p:pic>
        <p:nvPicPr>
          <p:cNvPr id="3" name="Picture 4" descr="https://zapier.cachefly.net/storage/services/59152a3a91bfe0ddd2fc9b978448593a.128x128.png">
            <a:extLst>
              <a:ext uri="{FF2B5EF4-FFF2-40B4-BE49-F238E27FC236}">
                <a16:creationId xmlns:a16="http://schemas.microsoft.com/office/drawing/2014/main" id="{128C54A0-07BE-4A17-A255-1568DF82BE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4" t="22115" r="21627" b="23287"/>
          <a:stretch/>
        </p:blipFill>
        <p:spPr bwMode="auto">
          <a:xfrm>
            <a:off x="434031" y="1504057"/>
            <a:ext cx="545653" cy="50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https://wiki.jenkins-ci.org/download/attachments/2916393/logo-title.png?version=1&amp;modificationDate=1302753947000">
            <a:extLst>
              <a:ext uri="{FF2B5EF4-FFF2-40B4-BE49-F238E27FC236}">
                <a16:creationId xmlns:a16="http://schemas.microsoft.com/office/drawing/2014/main" id="{8ABB6FE2-E3F2-4DA9-AAD0-A18F7D3C74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03"/>
          <a:stretch/>
        </p:blipFill>
        <p:spPr bwMode="auto">
          <a:xfrm>
            <a:off x="1029855" y="1483559"/>
            <a:ext cx="456613" cy="52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064F2BE7-73B3-4E11-BA72-D36A2034A1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5" r="3544" b="4126"/>
          <a:stretch/>
        </p:blipFill>
        <p:spPr bwMode="auto">
          <a:xfrm>
            <a:off x="1536639" y="1488645"/>
            <a:ext cx="554932" cy="52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4FFB6A-3ED0-4DF5-9D66-EAF5BF690EBC}"/>
              </a:ext>
            </a:extLst>
          </p:cNvPr>
          <p:cNvSpPr txBox="1"/>
          <p:nvPr/>
        </p:nvSpPr>
        <p:spPr>
          <a:xfrm>
            <a:off x="965937" y="1877981"/>
            <a:ext cx="1263815" cy="510451"/>
          </a:xfrm>
          <a:prstGeom prst="rect">
            <a:avLst/>
          </a:prstGeom>
        </p:spPr>
        <p:txBody>
          <a:bodyPr vert="horz" wrap="square" lIns="119424" tIns="119424" rIns="119424" bIns="119424" rtlCol="0" anchor="t">
            <a:noAutofit/>
          </a:bodyPr>
          <a:lstStyle/>
          <a:p>
            <a:pPr marL="304690" marR="0" lvl="0" indent="-304690" algn="ctr" defTabSz="11711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15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28D4938-AAC3-456E-A097-28470B71197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238641" y="1483559"/>
            <a:ext cx="525324" cy="52532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CC23FA-0E5B-48F2-A76E-21D37C0C8AAA}"/>
              </a:ext>
            </a:extLst>
          </p:cNvPr>
          <p:cNvSpPr/>
          <p:nvPr/>
        </p:nvSpPr>
        <p:spPr>
          <a:xfrm>
            <a:off x="2575572" y="1566429"/>
            <a:ext cx="20693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690" marR="0" lvl="0" indent="-304690" algn="ctr" defTabSz="11711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anose="020B0502040204020203" pitchFamily="34" charset="0"/>
                <a:cs typeface="Segoe UI" panose="020B0502040204020203" pitchFamily="34" charset="0"/>
              </a:rPr>
              <a:t>Hosted </a:t>
            </a:r>
            <a:b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anose="020B0502040204020203" pitchFamily="34" charset="0"/>
                <a:cs typeface="Segoe UI" panose="020B0502040204020203" pitchFamily="34" charset="0"/>
              </a:rPr>
              <a:t>Build Agent Pool</a:t>
            </a:r>
          </a:p>
        </p:txBody>
      </p:sp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44153E32-491E-450B-B81C-5C3549059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965" y="2591314"/>
            <a:ext cx="362545" cy="36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Related image">
            <a:extLst>
              <a:ext uri="{FF2B5EF4-FFF2-40B4-BE49-F238E27FC236}">
                <a16:creationId xmlns:a16="http://schemas.microsoft.com/office/drawing/2014/main" id="{981EA854-7AC5-4D2B-95E9-42AA989A2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714" y="2613477"/>
            <a:ext cx="362545" cy="36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Related image">
            <a:extLst>
              <a:ext uri="{FF2B5EF4-FFF2-40B4-BE49-F238E27FC236}">
                <a16:creationId xmlns:a16="http://schemas.microsoft.com/office/drawing/2014/main" id="{049D57DF-9733-49FE-866B-C2718A0A6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464" y="2635640"/>
            <a:ext cx="362545" cy="36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elated image">
            <a:extLst>
              <a:ext uri="{FF2B5EF4-FFF2-40B4-BE49-F238E27FC236}">
                <a16:creationId xmlns:a16="http://schemas.microsoft.com/office/drawing/2014/main" id="{2DB5AC03-C5AD-4006-83A3-5A68043B4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213" y="2657802"/>
            <a:ext cx="362545" cy="36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Related image">
            <a:extLst>
              <a:ext uri="{FF2B5EF4-FFF2-40B4-BE49-F238E27FC236}">
                <a16:creationId xmlns:a16="http://schemas.microsoft.com/office/drawing/2014/main" id="{8312530B-3406-4C44-A4BC-E58F68D89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962" y="2679965"/>
            <a:ext cx="362545" cy="36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Related image">
            <a:extLst>
              <a:ext uri="{FF2B5EF4-FFF2-40B4-BE49-F238E27FC236}">
                <a16:creationId xmlns:a16="http://schemas.microsoft.com/office/drawing/2014/main" id="{870E582B-0EB1-4783-B1D7-17440CBCF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712" y="2702128"/>
            <a:ext cx="362545" cy="36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elated image">
            <a:extLst>
              <a:ext uri="{FF2B5EF4-FFF2-40B4-BE49-F238E27FC236}">
                <a16:creationId xmlns:a16="http://schemas.microsoft.com/office/drawing/2014/main" id="{58F033FF-6F78-40C7-815C-4DBA1A30C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461" y="2724290"/>
            <a:ext cx="362545" cy="36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elated image">
            <a:extLst>
              <a:ext uri="{FF2B5EF4-FFF2-40B4-BE49-F238E27FC236}">
                <a16:creationId xmlns:a16="http://schemas.microsoft.com/office/drawing/2014/main" id="{C8240AF4-43ED-4B96-BD99-96687D84C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210" y="2746453"/>
            <a:ext cx="362545" cy="36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Related image">
            <a:extLst>
              <a:ext uri="{FF2B5EF4-FFF2-40B4-BE49-F238E27FC236}">
                <a16:creationId xmlns:a16="http://schemas.microsoft.com/office/drawing/2014/main" id="{4AEDF007-619C-4190-8AD1-E5AEDF92C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960" y="2768616"/>
            <a:ext cx="362545" cy="36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Related image">
            <a:extLst>
              <a:ext uri="{FF2B5EF4-FFF2-40B4-BE49-F238E27FC236}">
                <a16:creationId xmlns:a16="http://schemas.microsoft.com/office/drawing/2014/main" id="{224A56A1-7418-461D-AFB0-238BAE201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709" y="2790778"/>
            <a:ext cx="362545" cy="36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Related image">
            <a:extLst>
              <a:ext uri="{FF2B5EF4-FFF2-40B4-BE49-F238E27FC236}">
                <a16:creationId xmlns:a16="http://schemas.microsoft.com/office/drawing/2014/main" id="{14CE7A8E-E427-4514-A3D1-88C9B2AB4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454" y="2591314"/>
            <a:ext cx="362545" cy="36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Related image">
            <a:extLst>
              <a:ext uri="{FF2B5EF4-FFF2-40B4-BE49-F238E27FC236}">
                <a16:creationId xmlns:a16="http://schemas.microsoft.com/office/drawing/2014/main" id="{95CD904D-C9E0-4159-A809-E925E10C2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204" y="2613477"/>
            <a:ext cx="362545" cy="36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Related image">
            <a:extLst>
              <a:ext uri="{FF2B5EF4-FFF2-40B4-BE49-F238E27FC236}">
                <a16:creationId xmlns:a16="http://schemas.microsoft.com/office/drawing/2014/main" id="{4426AF55-2430-4F87-84E8-D89C6D0D6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953" y="2635640"/>
            <a:ext cx="362545" cy="36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Related image">
            <a:extLst>
              <a:ext uri="{FF2B5EF4-FFF2-40B4-BE49-F238E27FC236}">
                <a16:creationId xmlns:a16="http://schemas.microsoft.com/office/drawing/2014/main" id="{CF02F185-1EF6-4A48-BDD0-A5F986560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702" y="2657802"/>
            <a:ext cx="362545" cy="36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Related image">
            <a:extLst>
              <a:ext uri="{FF2B5EF4-FFF2-40B4-BE49-F238E27FC236}">
                <a16:creationId xmlns:a16="http://schemas.microsoft.com/office/drawing/2014/main" id="{C6A1815A-39D5-47ED-8E31-BCEB12870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452" y="2679965"/>
            <a:ext cx="362545" cy="36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elated image">
            <a:extLst>
              <a:ext uri="{FF2B5EF4-FFF2-40B4-BE49-F238E27FC236}">
                <a16:creationId xmlns:a16="http://schemas.microsoft.com/office/drawing/2014/main" id="{FAC8A17D-8E03-4E24-B30D-EBA493F7D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201" y="2702128"/>
            <a:ext cx="362545" cy="36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Related image">
            <a:extLst>
              <a:ext uri="{FF2B5EF4-FFF2-40B4-BE49-F238E27FC236}">
                <a16:creationId xmlns:a16="http://schemas.microsoft.com/office/drawing/2014/main" id="{0B69445F-FE79-41F2-A4DD-A11BA48E5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950" y="2724290"/>
            <a:ext cx="362545" cy="36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Related image">
            <a:extLst>
              <a:ext uri="{FF2B5EF4-FFF2-40B4-BE49-F238E27FC236}">
                <a16:creationId xmlns:a16="http://schemas.microsoft.com/office/drawing/2014/main" id="{5CD43681-2C3E-43B6-9262-9B8570BAD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700" y="2746453"/>
            <a:ext cx="362545" cy="36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Related image">
            <a:extLst>
              <a:ext uri="{FF2B5EF4-FFF2-40B4-BE49-F238E27FC236}">
                <a16:creationId xmlns:a16="http://schemas.microsoft.com/office/drawing/2014/main" id="{8B1F79F9-E8A3-4EAB-9885-727EC8E61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449" y="2768616"/>
            <a:ext cx="362545" cy="36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Related image">
            <a:extLst>
              <a:ext uri="{FF2B5EF4-FFF2-40B4-BE49-F238E27FC236}">
                <a16:creationId xmlns:a16="http://schemas.microsoft.com/office/drawing/2014/main" id="{E9DDE7B3-C0B8-436F-8881-0106B9E65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198" y="2790778"/>
            <a:ext cx="362545" cy="36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lated image">
            <a:extLst>
              <a:ext uri="{FF2B5EF4-FFF2-40B4-BE49-F238E27FC236}">
                <a16:creationId xmlns:a16="http://schemas.microsoft.com/office/drawing/2014/main" id="{2C4406A9-2532-4AF7-8B5D-3FD1DFC44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2658" y="2004030"/>
            <a:ext cx="1459263" cy="145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pool floaty icon">
            <a:extLst>
              <a:ext uri="{FF2B5EF4-FFF2-40B4-BE49-F238E27FC236}">
                <a16:creationId xmlns:a16="http://schemas.microsoft.com/office/drawing/2014/main" id="{F9A9F729-7117-4E14-8701-C946CEEB1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81" b="16843"/>
          <a:stretch/>
        </p:blipFill>
        <p:spPr bwMode="auto">
          <a:xfrm>
            <a:off x="5936897" y="4773813"/>
            <a:ext cx="915100" cy="57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Image result for pool floaty icon">
            <a:extLst>
              <a:ext uri="{FF2B5EF4-FFF2-40B4-BE49-F238E27FC236}">
                <a16:creationId xmlns:a16="http://schemas.microsoft.com/office/drawing/2014/main" id="{44CBB4C6-3553-480D-BD72-F564CD745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463" y="4946607"/>
            <a:ext cx="1328347" cy="104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Related image">
            <a:extLst>
              <a:ext uri="{FF2B5EF4-FFF2-40B4-BE49-F238E27FC236}">
                <a16:creationId xmlns:a16="http://schemas.microsoft.com/office/drawing/2014/main" id="{FDE69EAB-D2EB-4A3D-83DB-83C208030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807" y="2180761"/>
            <a:ext cx="1248239" cy="124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Image result for pool floaty icon">
            <a:extLst>
              <a:ext uri="{FF2B5EF4-FFF2-40B4-BE49-F238E27FC236}">
                <a16:creationId xmlns:a16="http://schemas.microsoft.com/office/drawing/2014/main" id="{9EB2603D-82CA-4EDF-A6A9-7590CB4F5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874" y="4573450"/>
            <a:ext cx="1248239" cy="113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Image result for pool floaty icon">
            <a:extLst>
              <a:ext uri="{FF2B5EF4-FFF2-40B4-BE49-F238E27FC236}">
                <a16:creationId xmlns:a16="http://schemas.microsoft.com/office/drawing/2014/main" id="{3E583225-CB96-4A1E-83C2-31EB38105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495" y="2081183"/>
            <a:ext cx="1092444" cy="93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Graphic 2068">
            <a:extLst>
              <a:ext uri="{FF2B5EF4-FFF2-40B4-BE49-F238E27FC236}">
                <a16:creationId xmlns:a16="http://schemas.microsoft.com/office/drawing/2014/main" id="{F870767D-33FE-461A-B6B8-A2C2EB8571A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219414" y="4278690"/>
            <a:ext cx="1951604" cy="1951604"/>
          </a:xfrm>
          <a:prstGeom prst="rect">
            <a:avLst/>
          </a:prstGeom>
        </p:spPr>
      </p:pic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86B47698-DF1A-4BC0-8FD6-D7527526C36E}"/>
              </a:ext>
            </a:extLst>
          </p:cNvPr>
          <p:cNvGrpSpPr/>
          <p:nvPr/>
        </p:nvGrpSpPr>
        <p:grpSpPr>
          <a:xfrm>
            <a:off x="2507392" y="4187614"/>
            <a:ext cx="4055267" cy="2774721"/>
            <a:chOff x="1880544" y="3140710"/>
            <a:chExt cx="3041450" cy="2081041"/>
          </a:xfrm>
        </p:grpSpPr>
        <p:pic>
          <p:nvPicPr>
            <p:cNvPr id="2078" name="Picture 30" descr="Related image">
              <a:extLst>
                <a:ext uri="{FF2B5EF4-FFF2-40B4-BE49-F238E27FC236}">
                  <a16:creationId xmlns:a16="http://schemas.microsoft.com/office/drawing/2014/main" id="{0DF558B3-24B6-4415-920B-F1CC423F44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0544" y="3380610"/>
              <a:ext cx="1841141" cy="1841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8" name="Graphic 327">
              <a:extLst>
                <a:ext uri="{FF2B5EF4-FFF2-40B4-BE49-F238E27FC236}">
                  <a16:creationId xmlns:a16="http://schemas.microsoft.com/office/drawing/2014/main" id="{75628DA1-8994-439B-BB70-4602ABAA05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 l="42813"/>
            <a:stretch/>
          </p:blipFill>
          <p:spPr>
            <a:xfrm rot="3040862">
              <a:off x="3771616" y="2827385"/>
              <a:ext cx="837053" cy="1463703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721569127"/>
      </p:ext>
    </p:extLst>
  </p:cSld>
  <p:clrMapOvr>
    <a:masterClrMapping/>
  </p:clrMapOvr>
  <p:transition spd="slow" advTm="28714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5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5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1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65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1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1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50"/>
                            </p:stCondLst>
                            <p:childTnLst>
                              <p:par>
                                <p:cTn id="5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1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100"/>
                            </p:stCondLst>
                            <p:childTnLst>
                              <p:par>
                                <p:cTn id="6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1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250"/>
                            </p:stCondLst>
                            <p:childTnLst>
                              <p:par>
                                <p:cTn id="6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1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400"/>
                            </p:stCondLst>
                            <p:childTnLst>
                              <p:par>
                                <p:cTn id="6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1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50"/>
                            </p:stCondLst>
                            <p:childTnLst>
                              <p:par>
                                <p:cTn id="7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1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700"/>
                            </p:stCondLst>
                            <p:childTnLst>
                              <p:par>
                                <p:cTn id="7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1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850"/>
                            </p:stCondLst>
                            <p:childTnLst>
                              <p:par>
                                <p:cTn id="8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1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33333E-6 L -0.00591 0.12068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" y="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91 0.12068 C -0.01407 0.10618 -0.10139 0.13735 -0.12084 0.09753 C -0.13264 0.07223 -0.08056 -0.0037 -0.07691 -0.03117 " pathEditMode="relative" rAng="0" ptsTypes="AAA">
                                      <p:cBhvr>
                                        <p:cTn id="9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33" y="-7593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2" dur="5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20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20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1" dur="3000" fill="hold"/>
                                        <p:tgtEl>
                                          <p:spTgt spid="2062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62" presetID="15" presetClass="exit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3" dur="1000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2047">
            <a:extLst>
              <a:ext uri="{FF2B5EF4-FFF2-40B4-BE49-F238E27FC236}">
                <a16:creationId xmlns:a16="http://schemas.microsoft.com/office/drawing/2014/main" id="{7C3C7D40-1B00-4C86-9FA9-2B7F5B63E1EC}"/>
              </a:ext>
            </a:extLst>
          </p:cNvPr>
          <p:cNvSpPr/>
          <p:nvPr/>
        </p:nvSpPr>
        <p:spPr>
          <a:xfrm flipH="1">
            <a:off x="4124233" y="2133207"/>
            <a:ext cx="1718248" cy="1097960"/>
          </a:xfrm>
          <a:custGeom>
            <a:avLst/>
            <a:gdLst>
              <a:gd name="connsiteX0" fmla="*/ 0 w 2509520"/>
              <a:gd name="connsiteY0" fmla="*/ 0 h 771471"/>
              <a:gd name="connsiteX1" fmla="*/ 2509520 w 2509520"/>
              <a:gd name="connsiteY1" fmla="*/ 0 h 771471"/>
              <a:gd name="connsiteX2" fmla="*/ 2509520 w 2509520"/>
              <a:gd name="connsiteY2" fmla="*/ 771471 h 771471"/>
              <a:gd name="connsiteX3" fmla="*/ 0 w 2509520"/>
              <a:gd name="connsiteY3" fmla="*/ 771471 h 771471"/>
              <a:gd name="connsiteX4" fmla="*/ 0 w 2509520"/>
              <a:gd name="connsiteY4" fmla="*/ 0 h 771471"/>
              <a:gd name="connsiteX0" fmla="*/ 617220 w 2509520"/>
              <a:gd name="connsiteY0" fmla="*/ 312420 h 771471"/>
              <a:gd name="connsiteX1" fmla="*/ 2509520 w 2509520"/>
              <a:gd name="connsiteY1" fmla="*/ 0 h 771471"/>
              <a:gd name="connsiteX2" fmla="*/ 2509520 w 2509520"/>
              <a:gd name="connsiteY2" fmla="*/ 771471 h 771471"/>
              <a:gd name="connsiteX3" fmla="*/ 0 w 2509520"/>
              <a:gd name="connsiteY3" fmla="*/ 771471 h 771471"/>
              <a:gd name="connsiteX4" fmla="*/ 617220 w 2509520"/>
              <a:gd name="connsiteY4" fmla="*/ 312420 h 771471"/>
              <a:gd name="connsiteX0" fmla="*/ 414020 w 2509520"/>
              <a:gd name="connsiteY0" fmla="*/ 7620 h 771471"/>
              <a:gd name="connsiteX1" fmla="*/ 2509520 w 2509520"/>
              <a:gd name="connsiteY1" fmla="*/ 0 h 771471"/>
              <a:gd name="connsiteX2" fmla="*/ 2509520 w 2509520"/>
              <a:gd name="connsiteY2" fmla="*/ 771471 h 771471"/>
              <a:gd name="connsiteX3" fmla="*/ 0 w 2509520"/>
              <a:gd name="connsiteY3" fmla="*/ 771471 h 771471"/>
              <a:gd name="connsiteX4" fmla="*/ 414020 w 2509520"/>
              <a:gd name="connsiteY4" fmla="*/ 7620 h 771471"/>
              <a:gd name="connsiteX0" fmla="*/ 414020 w 2509520"/>
              <a:gd name="connsiteY0" fmla="*/ 0 h 763851"/>
              <a:gd name="connsiteX1" fmla="*/ 1788160 w 2509520"/>
              <a:gd name="connsiteY1" fmla="*/ 220980 h 763851"/>
              <a:gd name="connsiteX2" fmla="*/ 2509520 w 2509520"/>
              <a:gd name="connsiteY2" fmla="*/ 763851 h 763851"/>
              <a:gd name="connsiteX3" fmla="*/ 0 w 2509520"/>
              <a:gd name="connsiteY3" fmla="*/ 763851 h 763851"/>
              <a:gd name="connsiteX4" fmla="*/ 414020 w 2509520"/>
              <a:gd name="connsiteY4" fmla="*/ 0 h 763851"/>
              <a:gd name="connsiteX0" fmla="*/ 414020 w 2509520"/>
              <a:gd name="connsiteY0" fmla="*/ 2540 h 766391"/>
              <a:gd name="connsiteX1" fmla="*/ 2125980 w 2509520"/>
              <a:gd name="connsiteY1" fmla="*/ 0 h 766391"/>
              <a:gd name="connsiteX2" fmla="*/ 2509520 w 2509520"/>
              <a:gd name="connsiteY2" fmla="*/ 766391 h 766391"/>
              <a:gd name="connsiteX3" fmla="*/ 0 w 2509520"/>
              <a:gd name="connsiteY3" fmla="*/ 766391 h 766391"/>
              <a:gd name="connsiteX4" fmla="*/ 414020 w 2509520"/>
              <a:gd name="connsiteY4" fmla="*/ 2540 h 766391"/>
              <a:gd name="connsiteX0" fmla="*/ 414020 w 2509520"/>
              <a:gd name="connsiteY0" fmla="*/ 5080 h 768931"/>
              <a:gd name="connsiteX1" fmla="*/ 2125980 w 2509520"/>
              <a:gd name="connsiteY1" fmla="*/ 0 h 768931"/>
              <a:gd name="connsiteX2" fmla="*/ 2509520 w 2509520"/>
              <a:gd name="connsiteY2" fmla="*/ 768931 h 768931"/>
              <a:gd name="connsiteX3" fmla="*/ 0 w 2509520"/>
              <a:gd name="connsiteY3" fmla="*/ 768931 h 768931"/>
              <a:gd name="connsiteX4" fmla="*/ 414020 w 2509520"/>
              <a:gd name="connsiteY4" fmla="*/ 5080 h 768931"/>
              <a:gd name="connsiteX0" fmla="*/ 414020 w 2509520"/>
              <a:gd name="connsiteY0" fmla="*/ 1514 h 765365"/>
              <a:gd name="connsiteX1" fmla="*/ 1247657 w 2509520"/>
              <a:gd name="connsiteY1" fmla="*/ 0 h 765365"/>
              <a:gd name="connsiteX2" fmla="*/ 2509520 w 2509520"/>
              <a:gd name="connsiteY2" fmla="*/ 765365 h 765365"/>
              <a:gd name="connsiteX3" fmla="*/ 0 w 2509520"/>
              <a:gd name="connsiteY3" fmla="*/ 765365 h 765365"/>
              <a:gd name="connsiteX4" fmla="*/ 414020 w 2509520"/>
              <a:gd name="connsiteY4" fmla="*/ 1514 h 765365"/>
              <a:gd name="connsiteX0" fmla="*/ 414020 w 1257165"/>
              <a:gd name="connsiteY0" fmla="*/ 1514 h 765365"/>
              <a:gd name="connsiteX1" fmla="*/ 1247657 w 1257165"/>
              <a:gd name="connsiteY1" fmla="*/ 0 h 765365"/>
              <a:gd name="connsiteX2" fmla="*/ 1257165 w 1257165"/>
              <a:gd name="connsiteY2" fmla="*/ 763582 h 765365"/>
              <a:gd name="connsiteX3" fmla="*/ 0 w 1257165"/>
              <a:gd name="connsiteY3" fmla="*/ 765365 h 765365"/>
              <a:gd name="connsiteX4" fmla="*/ 414020 w 1257165"/>
              <a:gd name="connsiteY4" fmla="*/ 1514 h 765365"/>
              <a:gd name="connsiteX0" fmla="*/ 384246 w 1257165"/>
              <a:gd name="connsiteY0" fmla="*/ 1514 h 765365"/>
              <a:gd name="connsiteX1" fmla="*/ 1247657 w 1257165"/>
              <a:gd name="connsiteY1" fmla="*/ 0 h 765365"/>
              <a:gd name="connsiteX2" fmla="*/ 1257165 w 1257165"/>
              <a:gd name="connsiteY2" fmla="*/ 763582 h 765365"/>
              <a:gd name="connsiteX3" fmla="*/ 0 w 1257165"/>
              <a:gd name="connsiteY3" fmla="*/ 765365 h 765365"/>
              <a:gd name="connsiteX4" fmla="*/ 384246 w 1257165"/>
              <a:gd name="connsiteY4" fmla="*/ 1514 h 765365"/>
              <a:gd name="connsiteX0" fmla="*/ 369359 w 1242278"/>
              <a:gd name="connsiteY0" fmla="*/ 1514 h 767148"/>
              <a:gd name="connsiteX1" fmla="*/ 1232770 w 1242278"/>
              <a:gd name="connsiteY1" fmla="*/ 0 h 767148"/>
              <a:gd name="connsiteX2" fmla="*/ 1242278 w 1242278"/>
              <a:gd name="connsiteY2" fmla="*/ 763582 h 767148"/>
              <a:gd name="connsiteX3" fmla="*/ 0 w 1242278"/>
              <a:gd name="connsiteY3" fmla="*/ 767148 h 767148"/>
              <a:gd name="connsiteX4" fmla="*/ 369359 w 1242278"/>
              <a:gd name="connsiteY4" fmla="*/ 1514 h 767148"/>
              <a:gd name="connsiteX0" fmla="*/ 369359 w 1258822"/>
              <a:gd name="connsiteY0" fmla="*/ 5080 h 770714"/>
              <a:gd name="connsiteX1" fmla="*/ 1258822 w 1258822"/>
              <a:gd name="connsiteY1" fmla="*/ 0 h 770714"/>
              <a:gd name="connsiteX2" fmla="*/ 1242278 w 1258822"/>
              <a:gd name="connsiteY2" fmla="*/ 767148 h 770714"/>
              <a:gd name="connsiteX3" fmla="*/ 0 w 1258822"/>
              <a:gd name="connsiteY3" fmla="*/ 770714 h 770714"/>
              <a:gd name="connsiteX4" fmla="*/ 369359 w 1258822"/>
              <a:gd name="connsiteY4" fmla="*/ 5080 h 770714"/>
              <a:gd name="connsiteX0" fmla="*/ 369359 w 1258822"/>
              <a:gd name="connsiteY0" fmla="*/ 5080 h 770714"/>
              <a:gd name="connsiteX1" fmla="*/ 1258822 w 1258822"/>
              <a:gd name="connsiteY1" fmla="*/ 0 h 770714"/>
              <a:gd name="connsiteX2" fmla="*/ 1255304 w 1258822"/>
              <a:gd name="connsiteY2" fmla="*/ 770714 h 770714"/>
              <a:gd name="connsiteX3" fmla="*/ 0 w 1258822"/>
              <a:gd name="connsiteY3" fmla="*/ 770714 h 770714"/>
              <a:gd name="connsiteX4" fmla="*/ 369359 w 1258822"/>
              <a:gd name="connsiteY4" fmla="*/ 5080 h 770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8822" h="770714">
                <a:moveTo>
                  <a:pt x="369359" y="5080"/>
                </a:moveTo>
                <a:lnTo>
                  <a:pt x="1258822" y="0"/>
                </a:lnTo>
                <a:cubicBezTo>
                  <a:pt x="1257649" y="256905"/>
                  <a:pt x="1256477" y="513809"/>
                  <a:pt x="1255304" y="770714"/>
                </a:cubicBezTo>
                <a:lnTo>
                  <a:pt x="0" y="770714"/>
                </a:lnTo>
                <a:lnTo>
                  <a:pt x="369359" y="5080"/>
                </a:lnTo>
                <a:close/>
              </a:path>
            </a:pathLst>
          </a:custGeom>
          <a:solidFill>
            <a:srgbClr val="00BCF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4" name="Rectangle 2047">
            <a:extLst>
              <a:ext uri="{FF2B5EF4-FFF2-40B4-BE49-F238E27FC236}">
                <a16:creationId xmlns:a16="http://schemas.microsoft.com/office/drawing/2014/main" id="{7BB38DED-906F-4D51-A8FB-C7F7CC145E9C}"/>
              </a:ext>
            </a:extLst>
          </p:cNvPr>
          <p:cNvSpPr/>
          <p:nvPr/>
        </p:nvSpPr>
        <p:spPr>
          <a:xfrm>
            <a:off x="2431187" y="2144811"/>
            <a:ext cx="1715987" cy="1090340"/>
          </a:xfrm>
          <a:custGeom>
            <a:avLst/>
            <a:gdLst>
              <a:gd name="connsiteX0" fmla="*/ 0 w 2509520"/>
              <a:gd name="connsiteY0" fmla="*/ 0 h 771471"/>
              <a:gd name="connsiteX1" fmla="*/ 2509520 w 2509520"/>
              <a:gd name="connsiteY1" fmla="*/ 0 h 771471"/>
              <a:gd name="connsiteX2" fmla="*/ 2509520 w 2509520"/>
              <a:gd name="connsiteY2" fmla="*/ 771471 h 771471"/>
              <a:gd name="connsiteX3" fmla="*/ 0 w 2509520"/>
              <a:gd name="connsiteY3" fmla="*/ 771471 h 771471"/>
              <a:gd name="connsiteX4" fmla="*/ 0 w 2509520"/>
              <a:gd name="connsiteY4" fmla="*/ 0 h 771471"/>
              <a:gd name="connsiteX0" fmla="*/ 617220 w 2509520"/>
              <a:gd name="connsiteY0" fmla="*/ 312420 h 771471"/>
              <a:gd name="connsiteX1" fmla="*/ 2509520 w 2509520"/>
              <a:gd name="connsiteY1" fmla="*/ 0 h 771471"/>
              <a:gd name="connsiteX2" fmla="*/ 2509520 w 2509520"/>
              <a:gd name="connsiteY2" fmla="*/ 771471 h 771471"/>
              <a:gd name="connsiteX3" fmla="*/ 0 w 2509520"/>
              <a:gd name="connsiteY3" fmla="*/ 771471 h 771471"/>
              <a:gd name="connsiteX4" fmla="*/ 617220 w 2509520"/>
              <a:gd name="connsiteY4" fmla="*/ 312420 h 771471"/>
              <a:gd name="connsiteX0" fmla="*/ 414020 w 2509520"/>
              <a:gd name="connsiteY0" fmla="*/ 7620 h 771471"/>
              <a:gd name="connsiteX1" fmla="*/ 2509520 w 2509520"/>
              <a:gd name="connsiteY1" fmla="*/ 0 h 771471"/>
              <a:gd name="connsiteX2" fmla="*/ 2509520 w 2509520"/>
              <a:gd name="connsiteY2" fmla="*/ 771471 h 771471"/>
              <a:gd name="connsiteX3" fmla="*/ 0 w 2509520"/>
              <a:gd name="connsiteY3" fmla="*/ 771471 h 771471"/>
              <a:gd name="connsiteX4" fmla="*/ 414020 w 2509520"/>
              <a:gd name="connsiteY4" fmla="*/ 7620 h 771471"/>
              <a:gd name="connsiteX0" fmla="*/ 414020 w 2509520"/>
              <a:gd name="connsiteY0" fmla="*/ 0 h 763851"/>
              <a:gd name="connsiteX1" fmla="*/ 1788160 w 2509520"/>
              <a:gd name="connsiteY1" fmla="*/ 220980 h 763851"/>
              <a:gd name="connsiteX2" fmla="*/ 2509520 w 2509520"/>
              <a:gd name="connsiteY2" fmla="*/ 763851 h 763851"/>
              <a:gd name="connsiteX3" fmla="*/ 0 w 2509520"/>
              <a:gd name="connsiteY3" fmla="*/ 763851 h 763851"/>
              <a:gd name="connsiteX4" fmla="*/ 414020 w 2509520"/>
              <a:gd name="connsiteY4" fmla="*/ 0 h 763851"/>
              <a:gd name="connsiteX0" fmla="*/ 414020 w 2509520"/>
              <a:gd name="connsiteY0" fmla="*/ 2540 h 766391"/>
              <a:gd name="connsiteX1" fmla="*/ 2125980 w 2509520"/>
              <a:gd name="connsiteY1" fmla="*/ 0 h 766391"/>
              <a:gd name="connsiteX2" fmla="*/ 2509520 w 2509520"/>
              <a:gd name="connsiteY2" fmla="*/ 766391 h 766391"/>
              <a:gd name="connsiteX3" fmla="*/ 0 w 2509520"/>
              <a:gd name="connsiteY3" fmla="*/ 766391 h 766391"/>
              <a:gd name="connsiteX4" fmla="*/ 414020 w 2509520"/>
              <a:gd name="connsiteY4" fmla="*/ 2540 h 766391"/>
              <a:gd name="connsiteX0" fmla="*/ 414020 w 2509520"/>
              <a:gd name="connsiteY0" fmla="*/ 5080 h 768931"/>
              <a:gd name="connsiteX1" fmla="*/ 2125980 w 2509520"/>
              <a:gd name="connsiteY1" fmla="*/ 0 h 768931"/>
              <a:gd name="connsiteX2" fmla="*/ 2509520 w 2509520"/>
              <a:gd name="connsiteY2" fmla="*/ 768931 h 768931"/>
              <a:gd name="connsiteX3" fmla="*/ 0 w 2509520"/>
              <a:gd name="connsiteY3" fmla="*/ 768931 h 768931"/>
              <a:gd name="connsiteX4" fmla="*/ 414020 w 2509520"/>
              <a:gd name="connsiteY4" fmla="*/ 5080 h 768931"/>
              <a:gd name="connsiteX0" fmla="*/ 414020 w 2509520"/>
              <a:gd name="connsiteY0" fmla="*/ 1514 h 765365"/>
              <a:gd name="connsiteX1" fmla="*/ 1247657 w 2509520"/>
              <a:gd name="connsiteY1" fmla="*/ 0 h 765365"/>
              <a:gd name="connsiteX2" fmla="*/ 2509520 w 2509520"/>
              <a:gd name="connsiteY2" fmla="*/ 765365 h 765365"/>
              <a:gd name="connsiteX3" fmla="*/ 0 w 2509520"/>
              <a:gd name="connsiteY3" fmla="*/ 765365 h 765365"/>
              <a:gd name="connsiteX4" fmla="*/ 414020 w 2509520"/>
              <a:gd name="connsiteY4" fmla="*/ 1514 h 765365"/>
              <a:gd name="connsiteX0" fmla="*/ 414020 w 1257165"/>
              <a:gd name="connsiteY0" fmla="*/ 1514 h 765365"/>
              <a:gd name="connsiteX1" fmla="*/ 1247657 w 1257165"/>
              <a:gd name="connsiteY1" fmla="*/ 0 h 765365"/>
              <a:gd name="connsiteX2" fmla="*/ 1257165 w 1257165"/>
              <a:gd name="connsiteY2" fmla="*/ 763582 h 765365"/>
              <a:gd name="connsiteX3" fmla="*/ 0 w 1257165"/>
              <a:gd name="connsiteY3" fmla="*/ 765365 h 765365"/>
              <a:gd name="connsiteX4" fmla="*/ 414020 w 1257165"/>
              <a:gd name="connsiteY4" fmla="*/ 1514 h 76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7165" h="765365">
                <a:moveTo>
                  <a:pt x="414020" y="1514"/>
                </a:moveTo>
                <a:lnTo>
                  <a:pt x="1247657" y="0"/>
                </a:lnTo>
                <a:lnTo>
                  <a:pt x="1257165" y="763582"/>
                </a:lnTo>
                <a:lnTo>
                  <a:pt x="0" y="765365"/>
                </a:lnTo>
                <a:lnTo>
                  <a:pt x="414020" y="1514"/>
                </a:lnTo>
                <a:close/>
              </a:path>
            </a:pathLst>
          </a:custGeom>
          <a:solidFill>
            <a:srgbClr val="00BCF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ounded Rectangle 12">
            <a:extLst>
              <a:ext uri="{FF2B5EF4-FFF2-40B4-BE49-F238E27FC236}">
                <a16:creationId xmlns:a16="http://schemas.microsoft.com/office/drawing/2014/main" id="{9F9BFACF-3BBB-4970-935C-EA8CB96C4360}"/>
              </a:ext>
            </a:extLst>
          </p:cNvPr>
          <p:cNvSpPr/>
          <p:nvPr/>
        </p:nvSpPr>
        <p:spPr>
          <a:xfrm>
            <a:off x="188891" y="1042858"/>
            <a:ext cx="2755392" cy="1233068"/>
          </a:xfrm>
          <a:prstGeom prst="roundRect">
            <a:avLst>
              <a:gd name="adj" fmla="val 5783"/>
            </a:avLst>
          </a:prstGeom>
          <a:solidFill>
            <a:srgbClr val="505050"/>
          </a:solidFill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119424" tIns="119424" rIns="119424" bIns="11942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04690" marR="0" lvl="0" indent="-304690" algn="ctr" defTabSz="11711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anose="020B0502040204020203" pitchFamily="34" charset="0"/>
                <a:cs typeface="Segoe UI" panose="020B0502040204020203" pitchFamily="34" charset="0"/>
              </a:rPr>
              <a:t>Build, Integrate, Test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C59C4A-EC0B-497E-B48D-B59BC92BE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Builds - </a:t>
            </a:r>
            <a:r>
              <a:rPr lang="en-US" b="0" i="1" dirty="0"/>
              <a:t>using </a:t>
            </a:r>
            <a:r>
              <a:rPr lang="en-US" i="1" dirty="0"/>
              <a:t>a Container Mindset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4FFB6A-3ED0-4DF5-9D66-EAF5BF690EBC}"/>
              </a:ext>
            </a:extLst>
          </p:cNvPr>
          <p:cNvSpPr txBox="1"/>
          <p:nvPr/>
        </p:nvSpPr>
        <p:spPr>
          <a:xfrm>
            <a:off x="965937" y="1877981"/>
            <a:ext cx="1263815" cy="510451"/>
          </a:xfrm>
          <a:prstGeom prst="rect">
            <a:avLst/>
          </a:prstGeom>
        </p:spPr>
        <p:txBody>
          <a:bodyPr vert="horz" wrap="square" lIns="119424" tIns="119424" rIns="119424" bIns="119424" rtlCol="0" anchor="t">
            <a:noAutofit/>
          </a:bodyPr>
          <a:lstStyle/>
          <a:p>
            <a:pPr marL="304690" marR="0" lvl="0" indent="-304690" algn="ctr" defTabSz="11711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15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2" descr="Related image">
            <a:extLst>
              <a:ext uri="{FF2B5EF4-FFF2-40B4-BE49-F238E27FC236}">
                <a16:creationId xmlns:a16="http://schemas.microsoft.com/office/drawing/2014/main" id="{77B020FA-15AF-4BF8-9D10-95E2A0ED23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9" t="19617" r="25733" b="15444"/>
          <a:stretch/>
        </p:blipFill>
        <p:spPr bwMode="auto">
          <a:xfrm>
            <a:off x="3013723" y="2187778"/>
            <a:ext cx="343845" cy="33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CC23FA-0E5B-48F2-A76E-21D37C0C8AAA}"/>
              </a:ext>
            </a:extLst>
          </p:cNvPr>
          <p:cNvSpPr/>
          <p:nvPr/>
        </p:nvSpPr>
        <p:spPr>
          <a:xfrm>
            <a:off x="2575572" y="1566429"/>
            <a:ext cx="20693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690" marR="0" lvl="0" indent="-304690" algn="ctr" defTabSz="11711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anose="020B0502040204020203" pitchFamily="34" charset="0"/>
                <a:cs typeface="Segoe UI" panose="020B0502040204020203" pitchFamily="34" charset="0"/>
              </a:rPr>
              <a:t>Hosted </a:t>
            </a:r>
            <a:b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anose="020B0502040204020203" pitchFamily="34" charset="0"/>
                <a:cs typeface="Segoe UI" panose="020B0502040204020203" pitchFamily="34" charset="0"/>
              </a:rPr>
              <a:t>Build Agent Pool</a:t>
            </a:r>
          </a:p>
        </p:txBody>
      </p:sp>
      <p:pic>
        <p:nvPicPr>
          <p:cNvPr id="52" name="Picture 6" descr="Related image">
            <a:extLst>
              <a:ext uri="{FF2B5EF4-FFF2-40B4-BE49-F238E27FC236}">
                <a16:creationId xmlns:a16="http://schemas.microsoft.com/office/drawing/2014/main" id="{3355B4F3-954C-4686-BFF6-AFED4D37A3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4" t="13662" r="7384" b="10942"/>
          <a:stretch/>
        </p:blipFill>
        <p:spPr bwMode="auto">
          <a:xfrm>
            <a:off x="1552059" y="1488041"/>
            <a:ext cx="553720" cy="49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3E737DC9-942C-4B50-895F-836FEF032E8D}"/>
              </a:ext>
            </a:extLst>
          </p:cNvPr>
          <p:cNvGrpSpPr/>
          <p:nvPr/>
        </p:nvGrpSpPr>
        <p:grpSpPr>
          <a:xfrm>
            <a:off x="1029077" y="1503597"/>
            <a:ext cx="406651" cy="435871"/>
            <a:chOff x="5538993" y="1471993"/>
            <a:chExt cx="304988" cy="326903"/>
          </a:xfrm>
        </p:grpSpPr>
        <p:pic>
          <p:nvPicPr>
            <p:cNvPr id="54" name="Picture 14" descr="Related image">
              <a:extLst>
                <a:ext uri="{FF2B5EF4-FFF2-40B4-BE49-F238E27FC236}">
                  <a16:creationId xmlns:a16="http://schemas.microsoft.com/office/drawing/2014/main" id="{6AE3703B-9C13-416F-874B-3C78788BEA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7" t="7912" r="2747" b="7856"/>
            <a:stretch/>
          </p:blipFill>
          <p:spPr bwMode="auto">
            <a:xfrm>
              <a:off x="5691487" y="1475564"/>
              <a:ext cx="141796" cy="126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10" descr="https://cloud.google.com/images/products/container-builder/ci-pipeline.png">
              <a:extLst>
                <a:ext uri="{FF2B5EF4-FFF2-40B4-BE49-F238E27FC236}">
                  <a16:creationId xmlns:a16="http://schemas.microsoft.com/office/drawing/2014/main" id="{6B2563CB-174A-49F1-B3E1-2C6DA12390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8993" y="1471993"/>
              <a:ext cx="304988" cy="326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6" name="Picture 16" descr="Image result for docker build logo">
            <a:extLst>
              <a:ext uri="{FF2B5EF4-FFF2-40B4-BE49-F238E27FC236}">
                <a16:creationId xmlns:a16="http://schemas.microsoft.com/office/drawing/2014/main" id="{FC33DD02-E4F7-466A-8F51-48B1E78A8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89" y="1504464"/>
            <a:ext cx="692147" cy="49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shipping container icon">
            <a:extLst>
              <a:ext uri="{FF2B5EF4-FFF2-40B4-BE49-F238E27FC236}">
                <a16:creationId xmlns:a16="http://schemas.microsoft.com/office/drawing/2014/main" id="{59C20564-ABE9-4BEB-B565-986F29804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449" y="2372535"/>
            <a:ext cx="6350000" cy="30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77" name="Group 2076">
            <a:extLst>
              <a:ext uri="{FF2B5EF4-FFF2-40B4-BE49-F238E27FC236}">
                <a16:creationId xmlns:a16="http://schemas.microsoft.com/office/drawing/2014/main" id="{E669E303-C250-4742-892D-1C56FC2B5CF4}"/>
              </a:ext>
            </a:extLst>
          </p:cNvPr>
          <p:cNvGrpSpPr/>
          <p:nvPr/>
        </p:nvGrpSpPr>
        <p:grpSpPr>
          <a:xfrm>
            <a:off x="2428054" y="1784262"/>
            <a:ext cx="3425407" cy="1456863"/>
            <a:chOff x="1821040" y="1338196"/>
            <a:chExt cx="2569055" cy="1092647"/>
          </a:xfrm>
        </p:grpSpPr>
        <p:grpSp>
          <p:nvGrpSpPr>
            <p:cNvPr id="2075" name="Group 2074">
              <a:extLst>
                <a:ext uri="{FF2B5EF4-FFF2-40B4-BE49-F238E27FC236}">
                  <a16:creationId xmlns:a16="http://schemas.microsoft.com/office/drawing/2014/main" id="{35E56042-DB37-4B14-8C00-9506FA911976}"/>
                </a:ext>
              </a:extLst>
            </p:cNvPr>
            <p:cNvGrpSpPr/>
            <p:nvPr/>
          </p:nvGrpSpPr>
          <p:grpSpPr>
            <a:xfrm>
              <a:off x="1821040" y="1609278"/>
              <a:ext cx="2569055" cy="821565"/>
              <a:chOff x="1821040" y="1609278"/>
              <a:chExt cx="2569055" cy="821565"/>
            </a:xfrm>
          </p:grpSpPr>
          <p:sp>
            <p:nvSpPr>
              <p:cNvPr id="2048" name="Rectangle 2047">
                <a:extLst>
                  <a:ext uri="{FF2B5EF4-FFF2-40B4-BE49-F238E27FC236}">
                    <a16:creationId xmlns:a16="http://schemas.microsoft.com/office/drawing/2014/main" id="{02417757-18A4-4DED-B753-38B2BDFD45B4}"/>
                  </a:ext>
                </a:extLst>
              </p:cNvPr>
              <p:cNvSpPr/>
              <p:nvPr/>
            </p:nvSpPr>
            <p:spPr>
              <a:xfrm>
                <a:off x="1821040" y="1609278"/>
                <a:ext cx="2569055" cy="821565"/>
              </a:xfrm>
              <a:custGeom>
                <a:avLst/>
                <a:gdLst>
                  <a:gd name="connsiteX0" fmla="*/ 0 w 2509520"/>
                  <a:gd name="connsiteY0" fmla="*/ 0 h 771471"/>
                  <a:gd name="connsiteX1" fmla="*/ 2509520 w 2509520"/>
                  <a:gd name="connsiteY1" fmla="*/ 0 h 771471"/>
                  <a:gd name="connsiteX2" fmla="*/ 2509520 w 2509520"/>
                  <a:gd name="connsiteY2" fmla="*/ 771471 h 771471"/>
                  <a:gd name="connsiteX3" fmla="*/ 0 w 2509520"/>
                  <a:gd name="connsiteY3" fmla="*/ 771471 h 771471"/>
                  <a:gd name="connsiteX4" fmla="*/ 0 w 2509520"/>
                  <a:gd name="connsiteY4" fmla="*/ 0 h 771471"/>
                  <a:gd name="connsiteX0" fmla="*/ 617220 w 2509520"/>
                  <a:gd name="connsiteY0" fmla="*/ 312420 h 771471"/>
                  <a:gd name="connsiteX1" fmla="*/ 2509520 w 2509520"/>
                  <a:gd name="connsiteY1" fmla="*/ 0 h 771471"/>
                  <a:gd name="connsiteX2" fmla="*/ 2509520 w 2509520"/>
                  <a:gd name="connsiteY2" fmla="*/ 771471 h 771471"/>
                  <a:gd name="connsiteX3" fmla="*/ 0 w 2509520"/>
                  <a:gd name="connsiteY3" fmla="*/ 771471 h 771471"/>
                  <a:gd name="connsiteX4" fmla="*/ 617220 w 2509520"/>
                  <a:gd name="connsiteY4" fmla="*/ 312420 h 771471"/>
                  <a:gd name="connsiteX0" fmla="*/ 414020 w 2509520"/>
                  <a:gd name="connsiteY0" fmla="*/ 7620 h 771471"/>
                  <a:gd name="connsiteX1" fmla="*/ 2509520 w 2509520"/>
                  <a:gd name="connsiteY1" fmla="*/ 0 h 771471"/>
                  <a:gd name="connsiteX2" fmla="*/ 2509520 w 2509520"/>
                  <a:gd name="connsiteY2" fmla="*/ 771471 h 771471"/>
                  <a:gd name="connsiteX3" fmla="*/ 0 w 2509520"/>
                  <a:gd name="connsiteY3" fmla="*/ 771471 h 771471"/>
                  <a:gd name="connsiteX4" fmla="*/ 414020 w 2509520"/>
                  <a:gd name="connsiteY4" fmla="*/ 7620 h 771471"/>
                  <a:gd name="connsiteX0" fmla="*/ 414020 w 2509520"/>
                  <a:gd name="connsiteY0" fmla="*/ 0 h 763851"/>
                  <a:gd name="connsiteX1" fmla="*/ 1788160 w 2509520"/>
                  <a:gd name="connsiteY1" fmla="*/ 220980 h 763851"/>
                  <a:gd name="connsiteX2" fmla="*/ 2509520 w 2509520"/>
                  <a:gd name="connsiteY2" fmla="*/ 763851 h 763851"/>
                  <a:gd name="connsiteX3" fmla="*/ 0 w 2509520"/>
                  <a:gd name="connsiteY3" fmla="*/ 763851 h 763851"/>
                  <a:gd name="connsiteX4" fmla="*/ 414020 w 2509520"/>
                  <a:gd name="connsiteY4" fmla="*/ 0 h 763851"/>
                  <a:gd name="connsiteX0" fmla="*/ 414020 w 2509520"/>
                  <a:gd name="connsiteY0" fmla="*/ 2540 h 766391"/>
                  <a:gd name="connsiteX1" fmla="*/ 2125980 w 2509520"/>
                  <a:gd name="connsiteY1" fmla="*/ 0 h 766391"/>
                  <a:gd name="connsiteX2" fmla="*/ 2509520 w 2509520"/>
                  <a:gd name="connsiteY2" fmla="*/ 766391 h 766391"/>
                  <a:gd name="connsiteX3" fmla="*/ 0 w 2509520"/>
                  <a:gd name="connsiteY3" fmla="*/ 766391 h 766391"/>
                  <a:gd name="connsiteX4" fmla="*/ 414020 w 2509520"/>
                  <a:gd name="connsiteY4" fmla="*/ 2540 h 766391"/>
                  <a:gd name="connsiteX0" fmla="*/ 414020 w 2509520"/>
                  <a:gd name="connsiteY0" fmla="*/ 5080 h 768931"/>
                  <a:gd name="connsiteX1" fmla="*/ 2125980 w 2509520"/>
                  <a:gd name="connsiteY1" fmla="*/ 0 h 768931"/>
                  <a:gd name="connsiteX2" fmla="*/ 2509520 w 2509520"/>
                  <a:gd name="connsiteY2" fmla="*/ 768931 h 768931"/>
                  <a:gd name="connsiteX3" fmla="*/ 0 w 2509520"/>
                  <a:gd name="connsiteY3" fmla="*/ 768931 h 768931"/>
                  <a:gd name="connsiteX4" fmla="*/ 414020 w 2509520"/>
                  <a:gd name="connsiteY4" fmla="*/ 5080 h 768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9520" h="768931">
                    <a:moveTo>
                      <a:pt x="414020" y="5080"/>
                    </a:moveTo>
                    <a:lnTo>
                      <a:pt x="2125980" y="0"/>
                    </a:lnTo>
                    <a:lnTo>
                      <a:pt x="2509520" y="768931"/>
                    </a:lnTo>
                    <a:lnTo>
                      <a:pt x="0" y="768931"/>
                    </a:lnTo>
                    <a:lnTo>
                      <a:pt x="414020" y="5080"/>
                    </a:lnTo>
                    <a:close/>
                  </a:path>
                </a:pathLst>
              </a:cu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57" name="Freeform: Shape 2056">
                <a:extLst>
                  <a:ext uri="{FF2B5EF4-FFF2-40B4-BE49-F238E27FC236}">
                    <a16:creationId xmlns:a16="http://schemas.microsoft.com/office/drawing/2014/main" id="{533ACEEA-43B1-4CF4-A292-678FC39E3110}"/>
                  </a:ext>
                </a:extLst>
              </p:cNvPr>
              <p:cNvSpPr/>
              <p:nvPr/>
            </p:nvSpPr>
            <p:spPr>
              <a:xfrm>
                <a:off x="3516508" y="2041344"/>
                <a:ext cx="304800" cy="45784"/>
              </a:xfrm>
              <a:custGeom>
                <a:avLst/>
                <a:gdLst>
                  <a:gd name="connsiteX0" fmla="*/ 0 w 304800"/>
                  <a:gd name="connsiteY0" fmla="*/ 45725 h 48295"/>
                  <a:gd name="connsiteX1" fmla="*/ 73660 w 304800"/>
                  <a:gd name="connsiteY1" fmla="*/ 5 h 48295"/>
                  <a:gd name="connsiteX2" fmla="*/ 218440 w 304800"/>
                  <a:gd name="connsiteY2" fmla="*/ 48265 h 48295"/>
                  <a:gd name="connsiteX3" fmla="*/ 304800 w 304800"/>
                  <a:gd name="connsiteY3" fmla="*/ 2545 h 48295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3180 h 45784"/>
                  <a:gd name="connsiteX1" fmla="*/ 73660 w 304800"/>
                  <a:gd name="connsiteY1" fmla="*/ 10795 h 45784"/>
                  <a:gd name="connsiteX2" fmla="*/ 218440 w 304800"/>
                  <a:gd name="connsiteY2" fmla="*/ 45720 h 45784"/>
                  <a:gd name="connsiteX3" fmla="*/ 304800 w 304800"/>
                  <a:gd name="connsiteY3" fmla="*/ 0 h 4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84">
                    <a:moveTo>
                      <a:pt x="0" y="43180"/>
                    </a:moveTo>
                    <a:cubicBezTo>
                      <a:pt x="18626" y="20108"/>
                      <a:pt x="37253" y="10372"/>
                      <a:pt x="73660" y="10795"/>
                    </a:cubicBezTo>
                    <a:cubicBezTo>
                      <a:pt x="110067" y="11218"/>
                      <a:pt x="179917" y="47519"/>
                      <a:pt x="218440" y="45720"/>
                    </a:cubicBezTo>
                    <a:cubicBezTo>
                      <a:pt x="256963" y="43921"/>
                      <a:pt x="258445" y="23707"/>
                      <a:pt x="3048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DDCFCCE6-8649-483F-966E-90D0C273D8B4}"/>
                  </a:ext>
                </a:extLst>
              </p:cNvPr>
              <p:cNvSpPr/>
              <p:nvPr/>
            </p:nvSpPr>
            <p:spPr>
              <a:xfrm>
                <a:off x="3567223" y="1845918"/>
                <a:ext cx="304800" cy="45784"/>
              </a:xfrm>
              <a:custGeom>
                <a:avLst/>
                <a:gdLst>
                  <a:gd name="connsiteX0" fmla="*/ 0 w 304800"/>
                  <a:gd name="connsiteY0" fmla="*/ 45725 h 48295"/>
                  <a:gd name="connsiteX1" fmla="*/ 73660 w 304800"/>
                  <a:gd name="connsiteY1" fmla="*/ 5 h 48295"/>
                  <a:gd name="connsiteX2" fmla="*/ 218440 w 304800"/>
                  <a:gd name="connsiteY2" fmla="*/ 48265 h 48295"/>
                  <a:gd name="connsiteX3" fmla="*/ 304800 w 304800"/>
                  <a:gd name="connsiteY3" fmla="*/ 2545 h 48295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3180 h 45784"/>
                  <a:gd name="connsiteX1" fmla="*/ 73660 w 304800"/>
                  <a:gd name="connsiteY1" fmla="*/ 10795 h 45784"/>
                  <a:gd name="connsiteX2" fmla="*/ 218440 w 304800"/>
                  <a:gd name="connsiteY2" fmla="*/ 45720 h 45784"/>
                  <a:gd name="connsiteX3" fmla="*/ 304800 w 304800"/>
                  <a:gd name="connsiteY3" fmla="*/ 0 h 4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84">
                    <a:moveTo>
                      <a:pt x="0" y="43180"/>
                    </a:moveTo>
                    <a:cubicBezTo>
                      <a:pt x="18626" y="20108"/>
                      <a:pt x="37253" y="10372"/>
                      <a:pt x="73660" y="10795"/>
                    </a:cubicBezTo>
                    <a:cubicBezTo>
                      <a:pt x="110067" y="11218"/>
                      <a:pt x="179917" y="47519"/>
                      <a:pt x="218440" y="45720"/>
                    </a:cubicBezTo>
                    <a:cubicBezTo>
                      <a:pt x="256963" y="43921"/>
                      <a:pt x="258445" y="23707"/>
                      <a:pt x="3048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401730E2-75B4-4195-AD79-DAEC39757B66}"/>
                  </a:ext>
                </a:extLst>
              </p:cNvPr>
              <p:cNvSpPr/>
              <p:nvPr/>
            </p:nvSpPr>
            <p:spPr>
              <a:xfrm>
                <a:off x="3930358" y="2262333"/>
                <a:ext cx="304800" cy="45784"/>
              </a:xfrm>
              <a:custGeom>
                <a:avLst/>
                <a:gdLst>
                  <a:gd name="connsiteX0" fmla="*/ 0 w 304800"/>
                  <a:gd name="connsiteY0" fmla="*/ 45725 h 48295"/>
                  <a:gd name="connsiteX1" fmla="*/ 73660 w 304800"/>
                  <a:gd name="connsiteY1" fmla="*/ 5 h 48295"/>
                  <a:gd name="connsiteX2" fmla="*/ 218440 w 304800"/>
                  <a:gd name="connsiteY2" fmla="*/ 48265 h 48295"/>
                  <a:gd name="connsiteX3" fmla="*/ 304800 w 304800"/>
                  <a:gd name="connsiteY3" fmla="*/ 2545 h 48295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3180 h 45784"/>
                  <a:gd name="connsiteX1" fmla="*/ 73660 w 304800"/>
                  <a:gd name="connsiteY1" fmla="*/ 10795 h 45784"/>
                  <a:gd name="connsiteX2" fmla="*/ 218440 w 304800"/>
                  <a:gd name="connsiteY2" fmla="*/ 45720 h 45784"/>
                  <a:gd name="connsiteX3" fmla="*/ 304800 w 304800"/>
                  <a:gd name="connsiteY3" fmla="*/ 0 h 4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84">
                    <a:moveTo>
                      <a:pt x="0" y="43180"/>
                    </a:moveTo>
                    <a:cubicBezTo>
                      <a:pt x="18626" y="20108"/>
                      <a:pt x="37253" y="10372"/>
                      <a:pt x="73660" y="10795"/>
                    </a:cubicBezTo>
                    <a:cubicBezTo>
                      <a:pt x="110067" y="11218"/>
                      <a:pt x="179917" y="47519"/>
                      <a:pt x="218440" y="45720"/>
                    </a:cubicBezTo>
                    <a:cubicBezTo>
                      <a:pt x="256963" y="43921"/>
                      <a:pt x="258445" y="23707"/>
                      <a:pt x="3048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A35B9E12-BB7D-45BD-81D5-69BA60E6A362}"/>
                  </a:ext>
                </a:extLst>
              </p:cNvPr>
              <p:cNvSpPr/>
              <p:nvPr/>
            </p:nvSpPr>
            <p:spPr>
              <a:xfrm>
                <a:off x="2923559" y="1786127"/>
                <a:ext cx="304800" cy="45784"/>
              </a:xfrm>
              <a:custGeom>
                <a:avLst/>
                <a:gdLst>
                  <a:gd name="connsiteX0" fmla="*/ 0 w 304800"/>
                  <a:gd name="connsiteY0" fmla="*/ 45725 h 48295"/>
                  <a:gd name="connsiteX1" fmla="*/ 73660 w 304800"/>
                  <a:gd name="connsiteY1" fmla="*/ 5 h 48295"/>
                  <a:gd name="connsiteX2" fmla="*/ 218440 w 304800"/>
                  <a:gd name="connsiteY2" fmla="*/ 48265 h 48295"/>
                  <a:gd name="connsiteX3" fmla="*/ 304800 w 304800"/>
                  <a:gd name="connsiteY3" fmla="*/ 2545 h 48295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3180 h 45784"/>
                  <a:gd name="connsiteX1" fmla="*/ 73660 w 304800"/>
                  <a:gd name="connsiteY1" fmla="*/ 10795 h 45784"/>
                  <a:gd name="connsiteX2" fmla="*/ 218440 w 304800"/>
                  <a:gd name="connsiteY2" fmla="*/ 45720 h 45784"/>
                  <a:gd name="connsiteX3" fmla="*/ 304800 w 304800"/>
                  <a:gd name="connsiteY3" fmla="*/ 0 h 4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84">
                    <a:moveTo>
                      <a:pt x="0" y="43180"/>
                    </a:moveTo>
                    <a:cubicBezTo>
                      <a:pt x="18626" y="20108"/>
                      <a:pt x="37253" y="10372"/>
                      <a:pt x="73660" y="10795"/>
                    </a:cubicBezTo>
                    <a:cubicBezTo>
                      <a:pt x="110067" y="11218"/>
                      <a:pt x="179917" y="47519"/>
                      <a:pt x="218440" y="45720"/>
                    </a:cubicBezTo>
                    <a:cubicBezTo>
                      <a:pt x="256963" y="43921"/>
                      <a:pt x="258445" y="23707"/>
                      <a:pt x="3048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844BA049-2419-46B2-87C9-038BA41DEC81}"/>
                  </a:ext>
                </a:extLst>
              </p:cNvPr>
              <p:cNvSpPr/>
              <p:nvPr/>
            </p:nvSpPr>
            <p:spPr>
              <a:xfrm>
                <a:off x="2340259" y="1896001"/>
                <a:ext cx="304800" cy="45784"/>
              </a:xfrm>
              <a:custGeom>
                <a:avLst/>
                <a:gdLst>
                  <a:gd name="connsiteX0" fmla="*/ 0 w 304800"/>
                  <a:gd name="connsiteY0" fmla="*/ 45725 h 48295"/>
                  <a:gd name="connsiteX1" fmla="*/ 73660 w 304800"/>
                  <a:gd name="connsiteY1" fmla="*/ 5 h 48295"/>
                  <a:gd name="connsiteX2" fmla="*/ 218440 w 304800"/>
                  <a:gd name="connsiteY2" fmla="*/ 48265 h 48295"/>
                  <a:gd name="connsiteX3" fmla="*/ 304800 w 304800"/>
                  <a:gd name="connsiteY3" fmla="*/ 2545 h 48295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3180 h 45784"/>
                  <a:gd name="connsiteX1" fmla="*/ 73660 w 304800"/>
                  <a:gd name="connsiteY1" fmla="*/ 10795 h 45784"/>
                  <a:gd name="connsiteX2" fmla="*/ 218440 w 304800"/>
                  <a:gd name="connsiteY2" fmla="*/ 45720 h 45784"/>
                  <a:gd name="connsiteX3" fmla="*/ 304800 w 304800"/>
                  <a:gd name="connsiteY3" fmla="*/ 0 h 4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84">
                    <a:moveTo>
                      <a:pt x="0" y="43180"/>
                    </a:moveTo>
                    <a:cubicBezTo>
                      <a:pt x="18626" y="20108"/>
                      <a:pt x="37253" y="10372"/>
                      <a:pt x="73660" y="10795"/>
                    </a:cubicBezTo>
                    <a:cubicBezTo>
                      <a:pt x="110067" y="11218"/>
                      <a:pt x="179917" y="47519"/>
                      <a:pt x="218440" y="45720"/>
                    </a:cubicBezTo>
                    <a:cubicBezTo>
                      <a:pt x="256963" y="43921"/>
                      <a:pt x="258445" y="23707"/>
                      <a:pt x="3048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A72F93D6-F4B7-4A2E-92C0-FE1F7D5990D5}"/>
                  </a:ext>
                </a:extLst>
              </p:cNvPr>
              <p:cNvSpPr/>
              <p:nvPr/>
            </p:nvSpPr>
            <p:spPr>
              <a:xfrm>
                <a:off x="2651460" y="2116003"/>
                <a:ext cx="304800" cy="45784"/>
              </a:xfrm>
              <a:custGeom>
                <a:avLst/>
                <a:gdLst>
                  <a:gd name="connsiteX0" fmla="*/ 0 w 304800"/>
                  <a:gd name="connsiteY0" fmla="*/ 45725 h 48295"/>
                  <a:gd name="connsiteX1" fmla="*/ 73660 w 304800"/>
                  <a:gd name="connsiteY1" fmla="*/ 5 h 48295"/>
                  <a:gd name="connsiteX2" fmla="*/ 218440 w 304800"/>
                  <a:gd name="connsiteY2" fmla="*/ 48265 h 48295"/>
                  <a:gd name="connsiteX3" fmla="*/ 304800 w 304800"/>
                  <a:gd name="connsiteY3" fmla="*/ 2545 h 48295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3180 h 45784"/>
                  <a:gd name="connsiteX1" fmla="*/ 73660 w 304800"/>
                  <a:gd name="connsiteY1" fmla="*/ 10795 h 45784"/>
                  <a:gd name="connsiteX2" fmla="*/ 218440 w 304800"/>
                  <a:gd name="connsiteY2" fmla="*/ 45720 h 45784"/>
                  <a:gd name="connsiteX3" fmla="*/ 304800 w 304800"/>
                  <a:gd name="connsiteY3" fmla="*/ 0 h 4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84">
                    <a:moveTo>
                      <a:pt x="0" y="43180"/>
                    </a:moveTo>
                    <a:cubicBezTo>
                      <a:pt x="18626" y="20108"/>
                      <a:pt x="37253" y="10372"/>
                      <a:pt x="73660" y="10795"/>
                    </a:cubicBezTo>
                    <a:cubicBezTo>
                      <a:pt x="110067" y="11218"/>
                      <a:pt x="179917" y="47519"/>
                      <a:pt x="218440" y="45720"/>
                    </a:cubicBezTo>
                    <a:cubicBezTo>
                      <a:pt x="256963" y="43921"/>
                      <a:pt x="258445" y="23707"/>
                      <a:pt x="3048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80ED97F-434C-4A7A-A4BA-CEFB9EFAE812}"/>
                  </a:ext>
                </a:extLst>
              </p:cNvPr>
              <p:cNvSpPr/>
              <p:nvPr/>
            </p:nvSpPr>
            <p:spPr>
              <a:xfrm>
                <a:off x="1973407" y="2274194"/>
                <a:ext cx="304800" cy="45784"/>
              </a:xfrm>
              <a:custGeom>
                <a:avLst/>
                <a:gdLst>
                  <a:gd name="connsiteX0" fmla="*/ 0 w 304800"/>
                  <a:gd name="connsiteY0" fmla="*/ 45725 h 48295"/>
                  <a:gd name="connsiteX1" fmla="*/ 73660 w 304800"/>
                  <a:gd name="connsiteY1" fmla="*/ 5 h 48295"/>
                  <a:gd name="connsiteX2" fmla="*/ 218440 w 304800"/>
                  <a:gd name="connsiteY2" fmla="*/ 48265 h 48295"/>
                  <a:gd name="connsiteX3" fmla="*/ 304800 w 304800"/>
                  <a:gd name="connsiteY3" fmla="*/ 2545 h 48295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3180 h 45784"/>
                  <a:gd name="connsiteX1" fmla="*/ 73660 w 304800"/>
                  <a:gd name="connsiteY1" fmla="*/ 10795 h 45784"/>
                  <a:gd name="connsiteX2" fmla="*/ 218440 w 304800"/>
                  <a:gd name="connsiteY2" fmla="*/ 45720 h 45784"/>
                  <a:gd name="connsiteX3" fmla="*/ 304800 w 304800"/>
                  <a:gd name="connsiteY3" fmla="*/ 0 h 4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84">
                    <a:moveTo>
                      <a:pt x="0" y="43180"/>
                    </a:moveTo>
                    <a:cubicBezTo>
                      <a:pt x="18626" y="20108"/>
                      <a:pt x="37253" y="10372"/>
                      <a:pt x="73660" y="10795"/>
                    </a:cubicBezTo>
                    <a:cubicBezTo>
                      <a:pt x="110067" y="11218"/>
                      <a:pt x="179917" y="47519"/>
                      <a:pt x="218440" y="45720"/>
                    </a:cubicBezTo>
                    <a:cubicBezTo>
                      <a:pt x="256963" y="43921"/>
                      <a:pt x="258445" y="23707"/>
                      <a:pt x="3048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2065" name="Graphic 2064">
              <a:extLst>
                <a:ext uri="{FF2B5EF4-FFF2-40B4-BE49-F238E27FC236}">
                  <a16:creationId xmlns:a16="http://schemas.microsoft.com/office/drawing/2014/main" id="{60C808C7-600E-4397-8464-EC5E032CA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491061" y="1338196"/>
              <a:ext cx="348375" cy="471374"/>
            </a:xfrm>
            <a:prstGeom prst="rect">
              <a:avLst/>
            </a:prstGeom>
          </p:spPr>
        </p:pic>
      </p:grpSp>
      <p:pic>
        <p:nvPicPr>
          <p:cNvPr id="89" name="Graphic 88">
            <a:extLst>
              <a:ext uri="{FF2B5EF4-FFF2-40B4-BE49-F238E27FC236}">
                <a16:creationId xmlns:a16="http://schemas.microsoft.com/office/drawing/2014/main" id="{BB07629B-B326-40F5-991B-72B47F0695C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5637" y="2218943"/>
            <a:ext cx="310468" cy="310468"/>
          </a:xfrm>
          <a:prstGeom prst="rect">
            <a:avLst/>
          </a:prstGeom>
        </p:spPr>
      </p:pic>
      <p:pic>
        <p:nvPicPr>
          <p:cNvPr id="33" name="Picture 4" descr="https://zapier.cachefly.net/storage/services/59152a3a91bfe0ddd2fc9b978448593a.128x128.png">
            <a:extLst>
              <a:ext uri="{FF2B5EF4-FFF2-40B4-BE49-F238E27FC236}">
                <a16:creationId xmlns:a16="http://schemas.microsoft.com/office/drawing/2014/main" id="{97BD8E8B-3A52-4706-8BBF-0FC31088A8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4" t="22115" r="21627" b="23287"/>
          <a:stretch/>
        </p:blipFill>
        <p:spPr bwMode="auto">
          <a:xfrm>
            <a:off x="2207039" y="1618101"/>
            <a:ext cx="391244" cy="36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F7E2C64-582F-4A1E-A2E3-34BD037BF7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51599" y="1387345"/>
            <a:ext cx="391244" cy="3912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91952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5240">
        <p15:prstTrans prst="crush"/>
      </p:transition>
    </mc:Choice>
    <mc:Fallback>
      <p:transition spd="slow" advTm="52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582B7E-5144-42CB-9690-922F8C771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035808"/>
            <a:ext cx="9144000" cy="1772793"/>
          </a:xfrm>
        </p:spPr>
        <p:txBody>
          <a:bodyPr anchor="t"/>
          <a:lstStyle/>
          <a:p>
            <a:r>
              <a:rPr lang="en-US" dirty="0"/>
              <a:t>Announcing ACR Build</a:t>
            </a:r>
            <a:br>
              <a:rPr lang="en-US" dirty="0"/>
            </a:br>
            <a:br>
              <a:rPr lang="en-US" dirty="0"/>
            </a:br>
            <a:r>
              <a:rPr lang="en-US" sz="2800" i="1" dirty="0"/>
              <a:t>A primitive of container </a:t>
            </a:r>
            <a:br>
              <a:rPr lang="en-US" sz="2800" i="1" dirty="0"/>
            </a:br>
            <a:r>
              <a:rPr lang="en-US" sz="2800" i="1" dirty="0"/>
              <a:t>lifecycle management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7BF5F8B-95CF-43A3-9B84-FDAE7ABAF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9299" y="1834286"/>
            <a:ext cx="3377794" cy="337779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AA0CBA2-DE5C-4376-B914-9955099C8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1505" y="1645920"/>
            <a:ext cx="3377794" cy="33777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9F5965-4FD6-4435-8341-635744227BDD}"/>
              </a:ext>
            </a:extLst>
          </p:cNvPr>
          <p:cNvSpPr/>
          <p:nvPr/>
        </p:nvSpPr>
        <p:spPr>
          <a:xfrm>
            <a:off x="4393933" y="5751314"/>
            <a:ext cx="33584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aka.ms/acr/build</a:t>
            </a:r>
          </a:p>
        </p:txBody>
      </p:sp>
    </p:spTree>
    <p:extLst>
      <p:ext uri="{BB962C8B-B14F-4D97-AF65-F5344CB8AC3E}">
        <p14:creationId xmlns:p14="http://schemas.microsoft.com/office/powerpoint/2010/main" val="3285415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302">
        <p:fade/>
      </p:transition>
    </mc:Choice>
    <mc:Fallback>
      <p:transition spd="med" advTm="2302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ED6B94D-D78A-4B52-BA37-B725F7DC02A1}"/>
              </a:ext>
            </a:extLst>
          </p:cNvPr>
          <p:cNvGrpSpPr/>
          <p:nvPr/>
        </p:nvGrpSpPr>
        <p:grpSpPr>
          <a:xfrm>
            <a:off x="9290512" y="1214240"/>
            <a:ext cx="2512442" cy="608928"/>
            <a:chOff x="2260698" y="1058892"/>
            <a:chExt cx="2563550" cy="621314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C7FDA40-9B09-4A19-B829-1F09B0D14A7D}"/>
                </a:ext>
              </a:extLst>
            </p:cNvPr>
            <p:cNvSpPr/>
            <p:nvPr/>
          </p:nvSpPr>
          <p:spPr>
            <a:xfrm>
              <a:off x="2260698" y="1058892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319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390">
                <a:defRPr/>
              </a:pPr>
              <a:r>
                <a:rPr lang="en-US" sz="1567" kern="0">
                  <a:solidFill>
                    <a:prstClr val="white"/>
                  </a:solidFill>
                </a:rPr>
                <a:t>Container Service</a:t>
              </a:r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6AD4FCCE-EFE9-4EEE-8A52-610063A6B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8837" y="1104529"/>
              <a:ext cx="650738" cy="495720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AFB45A1-EA72-44DE-ACE0-AB37C1FD7A0D}"/>
              </a:ext>
            </a:extLst>
          </p:cNvPr>
          <p:cNvGrpSpPr/>
          <p:nvPr/>
        </p:nvGrpSpPr>
        <p:grpSpPr>
          <a:xfrm>
            <a:off x="9290512" y="3072584"/>
            <a:ext cx="2512442" cy="608928"/>
            <a:chOff x="2260698" y="1672903"/>
            <a:chExt cx="2563550" cy="621314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D26E14E-44D5-4398-ACA2-F59B8CC8ED31}"/>
                </a:ext>
              </a:extLst>
            </p:cNvPr>
            <p:cNvSpPr/>
            <p:nvPr/>
          </p:nvSpPr>
          <p:spPr>
            <a:xfrm>
              <a:off x="2260698" y="1672903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319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390">
                <a:defRPr/>
              </a:pPr>
              <a:r>
                <a:rPr lang="en-US" sz="1567" kern="0">
                  <a:solidFill>
                    <a:prstClr val="white"/>
                  </a:solidFill>
                </a:rPr>
                <a:t>Service Fabric</a:t>
              </a:r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9C6297B7-6B57-44AB-8AEF-B53FC7994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86537" y="1735699"/>
              <a:ext cx="495338" cy="495720"/>
            </a:xfrm>
            <a:prstGeom prst="rect">
              <a:avLst/>
            </a:prstGeom>
          </p:spPr>
        </p:pic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33D8D61-966E-43D3-A34B-8D15BC38E021}"/>
              </a:ext>
            </a:extLst>
          </p:cNvPr>
          <p:cNvGrpSpPr/>
          <p:nvPr/>
        </p:nvGrpSpPr>
        <p:grpSpPr>
          <a:xfrm>
            <a:off x="9290512" y="2453136"/>
            <a:ext cx="2512442" cy="608928"/>
            <a:chOff x="2260698" y="2350204"/>
            <a:chExt cx="2563550" cy="621314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7E10003-490F-418F-822F-2A7D5899B540}"/>
                </a:ext>
              </a:extLst>
            </p:cNvPr>
            <p:cNvSpPr/>
            <p:nvPr/>
          </p:nvSpPr>
          <p:spPr>
            <a:xfrm>
              <a:off x="2260698" y="2350204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319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390">
                <a:defRPr/>
              </a:pPr>
              <a:r>
                <a:rPr lang="en-US" sz="1567" kern="0">
                  <a:solidFill>
                    <a:prstClr val="white"/>
                  </a:solidFill>
                </a:rPr>
                <a:t>App Services</a:t>
              </a:r>
            </a:p>
          </p:txBody>
        </p: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2B584E37-E670-4B99-9EF2-CC256CC76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86538" y="2409936"/>
              <a:ext cx="495337" cy="495720"/>
            </a:xfrm>
            <a:prstGeom prst="rect">
              <a:avLst/>
            </a:prstGeom>
          </p:spPr>
        </p:pic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4FB3EEC-72B1-42C5-A93F-E74A140A4E5E}"/>
              </a:ext>
            </a:extLst>
          </p:cNvPr>
          <p:cNvGrpSpPr/>
          <p:nvPr/>
        </p:nvGrpSpPr>
        <p:grpSpPr>
          <a:xfrm>
            <a:off x="9290512" y="1833688"/>
            <a:ext cx="2512442" cy="608928"/>
            <a:chOff x="12042417" y="1907893"/>
            <a:chExt cx="2512442" cy="608928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7E1C5FD0-F62A-4DFA-8106-90BBD3A24EED}"/>
                </a:ext>
              </a:extLst>
            </p:cNvPr>
            <p:cNvSpPr/>
            <p:nvPr/>
          </p:nvSpPr>
          <p:spPr>
            <a:xfrm>
              <a:off x="12042417" y="1907893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319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390">
                <a:defRPr/>
              </a:pPr>
              <a:r>
                <a:rPr lang="en-US" sz="1567" kern="0">
                  <a:solidFill>
                    <a:prstClr val="white"/>
                  </a:solidFill>
                </a:rPr>
                <a:t>Container Instances</a:t>
              </a:r>
            </a:p>
          </p:txBody>
        </p:sp>
        <p:pic>
          <p:nvPicPr>
            <p:cNvPr id="118" name="Picture 2" descr="Image result for azure container instances logo">
              <a:extLst>
                <a:ext uri="{FF2B5EF4-FFF2-40B4-BE49-F238E27FC236}">
                  <a16:creationId xmlns:a16="http://schemas.microsoft.com/office/drawing/2014/main" id="{AE8BB365-8A6F-4011-9CDD-DA5A562A28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12113061" y="1941093"/>
              <a:ext cx="572899" cy="54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9FF32FEC-AD17-4492-AF7B-3BD913241F9A}"/>
              </a:ext>
            </a:extLst>
          </p:cNvPr>
          <p:cNvGrpSpPr/>
          <p:nvPr/>
        </p:nvGrpSpPr>
        <p:grpSpPr>
          <a:xfrm>
            <a:off x="9290512" y="3692032"/>
            <a:ext cx="2512442" cy="608928"/>
            <a:chOff x="12042417" y="3769446"/>
            <a:chExt cx="2512442" cy="608928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40B1E15-154D-4578-AC59-A24F33BF2DDA}"/>
                </a:ext>
              </a:extLst>
            </p:cNvPr>
            <p:cNvSpPr/>
            <p:nvPr/>
          </p:nvSpPr>
          <p:spPr>
            <a:xfrm>
              <a:off x="12042417" y="3769446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319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390">
                <a:defRPr/>
              </a:pPr>
              <a:r>
                <a:rPr lang="en-US" sz="1567" kern="0" dirty="0">
                  <a:solidFill>
                    <a:prstClr val="white"/>
                  </a:solidFill>
                </a:rPr>
                <a:t>Azure Functions</a:t>
              </a:r>
            </a:p>
          </p:txBody>
        </p:sp>
        <p:pic>
          <p:nvPicPr>
            <p:cNvPr id="121" name="Picture 4">
              <a:extLst>
                <a:ext uri="{FF2B5EF4-FFF2-40B4-BE49-F238E27FC236}">
                  <a16:creationId xmlns:a16="http://schemas.microsoft.com/office/drawing/2014/main" id="{C30FABBC-A79D-4DA8-B694-21DBD693E0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 bwMode="auto">
            <a:xfrm>
              <a:off x="12219136" y="3851628"/>
              <a:ext cx="438769" cy="438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E628F72-9229-411E-9BD5-FC78EBD832C9}"/>
              </a:ext>
            </a:extLst>
          </p:cNvPr>
          <p:cNvGrpSpPr/>
          <p:nvPr/>
        </p:nvGrpSpPr>
        <p:grpSpPr>
          <a:xfrm>
            <a:off x="9290512" y="4311480"/>
            <a:ext cx="2512442" cy="608928"/>
            <a:chOff x="12042417" y="3769446"/>
            <a:chExt cx="2512442" cy="60892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DE5174DC-A218-4C5F-926C-390E97524E19}"/>
                </a:ext>
              </a:extLst>
            </p:cNvPr>
            <p:cNvSpPr/>
            <p:nvPr/>
          </p:nvSpPr>
          <p:spPr>
            <a:xfrm>
              <a:off x="12042417" y="3769446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319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390">
                <a:defRPr/>
              </a:pPr>
              <a:r>
                <a:rPr lang="en-US" sz="1567" kern="0" dirty="0">
                  <a:solidFill>
                    <a:prstClr val="white"/>
                  </a:solidFill>
                </a:rPr>
                <a:t>IoT</a:t>
              </a:r>
            </a:p>
          </p:txBody>
        </p:sp>
        <p:pic>
          <p:nvPicPr>
            <p:cNvPr id="124" name="Picture 4">
              <a:extLst>
                <a:ext uri="{FF2B5EF4-FFF2-40B4-BE49-F238E27FC236}">
                  <a16:creationId xmlns:a16="http://schemas.microsoft.com/office/drawing/2014/main" id="{E8A04FE7-55ED-42CD-8FCA-1DBE7C2927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 bwMode="auto">
            <a:xfrm>
              <a:off x="12219136" y="3851628"/>
              <a:ext cx="438769" cy="438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FC98EF7-4A12-4F3A-B7A3-1AAEF0527A65}"/>
              </a:ext>
            </a:extLst>
          </p:cNvPr>
          <p:cNvGrpSpPr/>
          <p:nvPr/>
        </p:nvGrpSpPr>
        <p:grpSpPr>
          <a:xfrm>
            <a:off x="9290512" y="4930927"/>
            <a:ext cx="2512442" cy="608928"/>
            <a:chOff x="12042417" y="3769446"/>
            <a:chExt cx="2512442" cy="608928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69526366-6C54-4F75-994B-3D0B92AE059A}"/>
                </a:ext>
              </a:extLst>
            </p:cNvPr>
            <p:cNvSpPr/>
            <p:nvPr/>
          </p:nvSpPr>
          <p:spPr>
            <a:xfrm>
              <a:off x="12042417" y="3769446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319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390">
                <a:defRPr/>
              </a:pPr>
              <a:r>
                <a:rPr lang="en-US" sz="1567" kern="0" dirty="0">
                  <a:solidFill>
                    <a:prstClr val="white"/>
                  </a:solidFill>
                </a:rPr>
                <a:t>Azure Batch</a:t>
              </a:r>
            </a:p>
          </p:txBody>
        </p:sp>
        <p:pic>
          <p:nvPicPr>
            <p:cNvPr id="127" name="Picture 4">
              <a:extLst>
                <a:ext uri="{FF2B5EF4-FFF2-40B4-BE49-F238E27FC236}">
                  <a16:creationId xmlns:a16="http://schemas.microsoft.com/office/drawing/2014/main" id="{ED90AF1E-4148-477D-A05C-652306F1C2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 bwMode="auto">
            <a:xfrm>
              <a:off x="12219136" y="3851628"/>
              <a:ext cx="438769" cy="438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58926AB-1BC5-4FF9-8C81-A1D5E48DFEDC}"/>
              </a:ext>
            </a:extLst>
          </p:cNvPr>
          <p:cNvGrpSpPr/>
          <p:nvPr/>
        </p:nvGrpSpPr>
        <p:grpSpPr>
          <a:xfrm>
            <a:off x="524214" y="1668312"/>
            <a:ext cx="1454120" cy="1480675"/>
            <a:chOff x="608671" y="1428750"/>
            <a:chExt cx="1483698" cy="1510794"/>
          </a:xfrm>
        </p:grpSpPr>
        <p:sp>
          <p:nvSpPr>
            <p:cNvPr id="103" name="Rounded Rectangle 11">
              <a:extLst>
                <a:ext uri="{FF2B5EF4-FFF2-40B4-BE49-F238E27FC236}">
                  <a16:creationId xmlns:a16="http://schemas.microsoft.com/office/drawing/2014/main" id="{418DBFFB-0F01-405A-A0DA-56DA5E34E995}"/>
                </a:ext>
              </a:extLst>
            </p:cNvPr>
            <p:cNvSpPr/>
            <p:nvPr/>
          </p:nvSpPr>
          <p:spPr>
            <a:xfrm>
              <a:off x="608671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390">
                <a:defRPr/>
              </a:pPr>
              <a:endParaRPr lang="en-US" sz="107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C65179E-710B-483F-B1DB-9AF0E2AA1956}"/>
                </a:ext>
              </a:extLst>
            </p:cNvPr>
            <p:cNvSpPr txBox="1"/>
            <p:nvPr/>
          </p:nvSpPr>
          <p:spPr>
            <a:xfrm>
              <a:off x="659206" y="1806524"/>
              <a:ext cx="1375377" cy="876125"/>
            </a:xfrm>
            <a:prstGeom prst="rect">
              <a:avLst/>
            </a:prstGeom>
          </p:spPr>
          <p:txBody>
            <a:bodyPr vert="horz" wrap="square" lIns="89568" tIns="89568" rIns="89568" bIns="89568" rtlCol="0" anchor="t">
              <a:noAutofit/>
            </a:bodyPr>
            <a:lstStyle/>
            <a:p>
              <a:pPr algn="ctr" defTabSz="878390">
                <a:defRPr/>
              </a:pPr>
              <a:r>
                <a:rPr lang="en-US" sz="1567" kern="0">
                  <a:solidFill>
                    <a:prstClr val="white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Source Code Control</a:t>
              </a:r>
            </a:p>
            <a:p>
              <a:pPr algn="ctr" defTabSz="878390">
                <a:defRPr/>
              </a:pPr>
              <a:r>
                <a:rPr lang="en-US" sz="1076" kern="0">
                  <a:solidFill>
                    <a:prstClr val="white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(SCC)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2A74570-8E89-44FF-B32A-1BD441030EBA}"/>
                </a:ext>
              </a:extLst>
            </p:cNvPr>
            <p:cNvSpPr txBox="1"/>
            <p:nvPr/>
          </p:nvSpPr>
          <p:spPr>
            <a:xfrm>
              <a:off x="889041" y="1428750"/>
              <a:ext cx="967141" cy="390626"/>
            </a:xfrm>
            <a:prstGeom prst="rect">
              <a:avLst/>
            </a:prstGeom>
          </p:spPr>
          <p:txBody>
            <a:bodyPr vert="horz" wrap="square" lIns="89568" tIns="89568" rIns="89568" bIns="89568" rtlCol="0" anchor="t">
              <a:noAutofit/>
            </a:bodyPr>
            <a:lstStyle/>
            <a:p>
              <a:pPr marL="228523" indent="-228523" algn="ctr" defTabSz="878390">
                <a:defRPr/>
              </a:pPr>
              <a:endParaRPr lang="en-US" sz="1961" b="1" kern="0">
                <a:solidFill>
                  <a:prstClr val="white"/>
                </a:solidFill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973CB316-FE7A-49E7-8C62-B72AC082E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79478" y="2532713"/>
              <a:ext cx="360364" cy="358071"/>
            </a:xfrm>
            <a:prstGeom prst="rect">
              <a:avLst/>
            </a:prstGeom>
          </p:spPr>
        </p:pic>
      </p:grpSp>
      <p:pic>
        <p:nvPicPr>
          <p:cNvPr id="95" name="Windows" descr="Related image">
            <a:extLst>
              <a:ext uri="{FF2B5EF4-FFF2-40B4-BE49-F238E27FC236}">
                <a16:creationId xmlns:a16="http://schemas.microsoft.com/office/drawing/2014/main" id="{C5536173-6543-4FB3-970E-CF4265BFD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9" t="19617" r="25733" b="15444"/>
          <a:stretch/>
        </p:blipFill>
        <p:spPr bwMode="auto">
          <a:xfrm>
            <a:off x="199361" y="3335008"/>
            <a:ext cx="438665" cy="43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Linux" descr="Image result for linux icon">
            <a:extLst>
              <a:ext uri="{FF2B5EF4-FFF2-40B4-BE49-F238E27FC236}">
                <a16:creationId xmlns:a16="http://schemas.microsoft.com/office/drawing/2014/main" id="{24AA1740-3994-45E1-9EE8-BFEDEDA67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08" y="3341192"/>
            <a:ext cx="420571" cy="42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IoT">
            <a:extLst>
              <a:ext uri="{FF2B5EF4-FFF2-40B4-BE49-F238E27FC236}">
                <a16:creationId xmlns:a16="http://schemas.microsoft.com/office/drawing/2014/main" id="{C9F3F5A4-1242-4E07-9C75-250CFA43F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 bwMode="auto">
          <a:xfrm>
            <a:off x="199309" y="3332093"/>
            <a:ext cx="438769" cy="43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.NET">
            <a:extLst>
              <a:ext uri="{FF2B5EF4-FFF2-40B4-BE49-F238E27FC236}">
                <a16:creationId xmlns:a16="http://schemas.microsoft.com/office/drawing/2014/main" id="{C2BE41CC-33A5-41FA-952B-4047FED4A29E}"/>
              </a:ext>
            </a:extLst>
          </p:cNvPr>
          <p:cNvSpPr/>
          <p:nvPr/>
        </p:nvSpPr>
        <p:spPr>
          <a:xfrm>
            <a:off x="106749" y="3366811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.NET</a:t>
            </a:r>
          </a:p>
        </p:txBody>
      </p:sp>
      <p:pic>
        <p:nvPicPr>
          <p:cNvPr id="99" name="Java" descr="Image result for java icon">
            <a:extLst>
              <a:ext uri="{FF2B5EF4-FFF2-40B4-BE49-F238E27FC236}">
                <a16:creationId xmlns:a16="http://schemas.microsoft.com/office/drawing/2014/main" id="{16ED1629-3F75-4FCA-BAE5-29ACCCC87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9" y="3212263"/>
            <a:ext cx="678428" cy="67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Lifecycle Primitives</a:t>
            </a:r>
          </a:p>
        </p:txBody>
      </p: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C1076CBC-4A3E-48F3-BF42-5701321D3E20}"/>
              </a:ext>
            </a:extLst>
          </p:cNvPr>
          <p:cNvGrpSpPr/>
          <p:nvPr/>
        </p:nvGrpSpPr>
        <p:grpSpPr>
          <a:xfrm>
            <a:off x="175598" y="4914145"/>
            <a:ext cx="2568845" cy="1778593"/>
            <a:chOff x="173917" y="4914564"/>
            <a:chExt cx="2569574" cy="1779099"/>
          </a:xfrm>
        </p:grpSpPr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367125B4-DE00-4BDD-9235-6D40BFD8F166}"/>
                </a:ext>
              </a:extLst>
            </p:cNvPr>
            <p:cNvGrpSpPr/>
            <p:nvPr/>
          </p:nvGrpSpPr>
          <p:grpSpPr>
            <a:xfrm>
              <a:off x="173917" y="4942033"/>
              <a:ext cx="2569574" cy="1751630"/>
              <a:chOff x="252964" y="4780912"/>
              <a:chExt cx="2621099" cy="1786754"/>
            </a:xfrm>
          </p:grpSpPr>
          <p:sp>
            <p:nvSpPr>
              <p:cNvPr id="425" name="Rounded Rectangle 11">
                <a:extLst>
                  <a:ext uri="{FF2B5EF4-FFF2-40B4-BE49-F238E27FC236}">
                    <a16:creationId xmlns:a16="http://schemas.microsoft.com/office/drawing/2014/main" id="{25434529-B527-4861-94C8-9B7CE6287403}"/>
                  </a:ext>
                </a:extLst>
              </p:cNvPr>
              <p:cNvSpPr/>
              <p:nvPr/>
            </p:nvSpPr>
            <p:spPr>
              <a:xfrm>
                <a:off x="300269" y="4780912"/>
                <a:ext cx="2573794" cy="1786754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78369">
                  <a:defRPr/>
                </a:pPr>
                <a:endParaRPr lang="en-US" sz="1076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874B7D0F-DAF7-4038-BF10-EB1E893528B7}"/>
                  </a:ext>
                </a:extLst>
              </p:cNvPr>
              <p:cNvGrpSpPr/>
              <p:nvPr/>
            </p:nvGrpSpPr>
            <p:grpSpPr>
              <a:xfrm>
                <a:off x="1756065" y="5902498"/>
                <a:ext cx="658373" cy="378242"/>
                <a:chOff x="2195243" y="5902498"/>
                <a:chExt cx="658373" cy="378242"/>
              </a:xfrm>
            </p:grpSpPr>
            <p:sp>
              <p:nvSpPr>
                <p:cNvPr id="438" name="Rectangle 30">
                  <a:extLst>
                    <a:ext uri="{FF2B5EF4-FFF2-40B4-BE49-F238E27FC236}">
                      <a16:creationId xmlns:a16="http://schemas.microsoft.com/office/drawing/2014/main" id="{405596C5-7195-4E1C-9925-912A0213F7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3989" y="5902498"/>
                  <a:ext cx="509916" cy="345968"/>
                </a:xfrm>
                <a:prstGeom prst="rect">
                  <a:avLst/>
                </a:pr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020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9" name="Oval 31">
                  <a:extLst>
                    <a:ext uri="{FF2B5EF4-FFF2-40B4-BE49-F238E27FC236}">
                      <a16:creationId xmlns:a16="http://schemas.microsoft.com/office/drawing/2014/main" id="{0874789B-55C0-4204-9BCB-41E5B06258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4429" y="5910244"/>
                  <a:ext cx="9036" cy="903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020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0" name="Rectangle 32">
                  <a:extLst>
                    <a:ext uri="{FF2B5EF4-FFF2-40B4-BE49-F238E27FC236}">
                      <a16:creationId xmlns:a16="http://schemas.microsoft.com/office/drawing/2014/main" id="{77A4B491-A5F2-4644-979C-935CE6D5B2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92062" y="5929607"/>
                  <a:ext cx="475061" cy="304659"/>
                </a:xfrm>
                <a:prstGeom prst="rect">
                  <a:avLst/>
                </a:prstGeom>
                <a:solidFill>
                  <a:srgbClr val="0075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020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1" name="Freeform 33">
                  <a:extLst>
                    <a:ext uri="{FF2B5EF4-FFF2-40B4-BE49-F238E27FC236}">
                      <a16:creationId xmlns:a16="http://schemas.microsoft.com/office/drawing/2014/main" id="{CF6CA24C-F594-46C8-8ABF-826691FD57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5243" y="6254921"/>
                  <a:ext cx="658373" cy="25819"/>
                </a:xfrm>
                <a:custGeom>
                  <a:avLst/>
                  <a:gdLst>
                    <a:gd name="T0" fmla="*/ 0 w 449"/>
                    <a:gd name="T1" fmla="*/ 0 h 18"/>
                    <a:gd name="T2" fmla="*/ 0 w 449"/>
                    <a:gd name="T3" fmla="*/ 1 h 18"/>
                    <a:gd name="T4" fmla="*/ 17 w 449"/>
                    <a:gd name="T5" fmla="*/ 18 h 18"/>
                    <a:gd name="T6" fmla="*/ 433 w 449"/>
                    <a:gd name="T7" fmla="*/ 18 h 18"/>
                    <a:gd name="T8" fmla="*/ 449 w 449"/>
                    <a:gd name="T9" fmla="*/ 1 h 18"/>
                    <a:gd name="T10" fmla="*/ 449 w 449"/>
                    <a:gd name="T11" fmla="*/ 0 h 18"/>
                    <a:gd name="T12" fmla="*/ 0 w 449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9" h="18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"/>
                        <a:pt x="8" y="18"/>
                        <a:pt x="17" y="18"/>
                      </a:cubicBezTo>
                      <a:cubicBezTo>
                        <a:pt x="433" y="18"/>
                        <a:pt x="433" y="18"/>
                        <a:pt x="433" y="18"/>
                      </a:cubicBezTo>
                      <a:cubicBezTo>
                        <a:pt x="442" y="18"/>
                        <a:pt x="449" y="10"/>
                        <a:pt x="449" y="1"/>
                      </a:cubicBezTo>
                      <a:cubicBezTo>
                        <a:pt x="449" y="0"/>
                        <a:pt x="449" y="0"/>
                        <a:pt x="4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020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2" name="Freeform 38">
                  <a:extLst>
                    <a:ext uri="{FF2B5EF4-FFF2-40B4-BE49-F238E27FC236}">
                      <a16:creationId xmlns:a16="http://schemas.microsoft.com/office/drawing/2014/main" id="{3DC52C5F-5424-46B9-88AE-42975EC03F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40519" y="6016100"/>
                  <a:ext cx="171693" cy="153621"/>
                </a:xfrm>
                <a:custGeom>
                  <a:avLst/>
                  <a:gdLst>
                    <a:gd name="T0" fmla="*/ 99 w 117"/>
                    <a:gd name="T1" fmla="*/ 40 h 105"/>
                    <a:gd name="T2" fmla="*/ 114 w 117"/>
                    <a:gd name="T3" fmla="*/ 14 h 105"/>
                    <a:gd name="T4" fmla="*/ 89 w 117"/>
                    <a:gd name="T5" fmla="*/ 1 h 105"/>
                    <a:gd name="T6" fmla="*/ 63 w 117"/>
                    <a:gd name="T7" fmla="*/ 7 h 105"/>
                    <a:gd name="T8" fmla="*/ 40 w 117"/>
                    <a:gd name="T9" fmla="*/ 1 h 105"/>
                    <a:gd name="T10" fmla="*/ 12 w 117"/>
                    <a:gd name="T11" fmla="*/ 18 h 105"/>
                    <a:gd name="T12" fmla="*/ 20 w 117"/>
                    <a:gd name="T13" fmla="*/ 87 h 105"/>
                    <a:gd name="T14" fmla="*/ 42 w 117"/>
                    <a:gd name="T15" fmla="*/ 105 h 105"/>
                    <a:gd name="T16" fmla="*/ 64 w 117"/>
                    <a:gd name="T17" fmla="*/ 99 h 105"/>
                    <a:gd name="T18" fmla="*/ 87 w 117"/>
                    <a:gd name="T19" fmla="*/ 104 h 105"/>
                    <a:gd name="T20" fmla="*/ 108 w 117"/>
                    <a:gd name="T21" fmla="*/ 88 h 105"/>
                    <a:gd name="T22" fmla="*/ 117 w 117"/>
                    <a:gd name="T23" fmla="*/ 68 h 105"/>
                    <a:gd name="T24" fmla="*/ 99 w 117"/>
                    <a:gd name="T25" fmla="*/ 40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7" h="105">
                      <a:moveTo>
                        <a:pt x="99" y="40"/>
                      </a:moveTo>
                      <a:cubicBezTo>
                        <a:pt x="99" y="23"/>
                        <a:pt x="113" y="15"/>
                        <a:pt x="114" y="14"/>
                      </a:cubicBezTo>
                      <a:cubicBezTo>
                        <a:pt x="106" y="3"/>
                        <a:pt x="93" y="1"/>
                        <a:pt x="89" y="1"/>
                      </a:cubicBezTo>
                      <a:cubicBezTo>
                        <a:pt x="78" y="0"/>
                        <a:pt x="68" y="7"/>
                        <a:pt x="63" y="7"/>
                      </a:cubicBezTo>
                      <a:cubicBezTo>
                        <a:pt x="57" y="7"/>
                        <a:pt x="49" y="1"/>
                        <a:pt x="40" y="1"/>
                      </a:cubicBezTo>
                      <a:cubicBezTo>
                        <a:pt x="28" y="1"/>
                        <a:pt x="18" y="8"/>
                        <a:pt x="12" y="18"/>
                      </a:cubicBezTo>
                      <a:cubicBezTo>
                        <a:pt x="0" y="39"/>
                        <a:pt x="9" y="70"/>
                        <a:pt x="20" y="87"/>
                      </a:cubicBezTo>
                      <a:cubicBezTo>
                        <a:pt x="26" y="96"/>
                        <a:pt x="33" y="105"/>
                        <a:pt x="42" y="105"/>
                      </a:cubicBezTo>
                      <a:cubicBezTo>
                        <a:pt x="51" y="104"/>
                        <a:pt x="54" y="99"/>
                        <a:pt x="64" y="99"/>
                      </a:cubicBezTo>
                      <a:cubicBezTo>
                        <a:pt x="75" y="99"/>
                        <a:pt x="78" y="105"/>
                        <a:pt x="87" y="104"/>
                      </a:cubicBezTo>
                      <a:cubicBezTo>
                        <a:pt x="96" y="104"/>
                        <a:pt x="102" y="96"/>
                        <a:pt x="108" y="88"/>
                      </a:cubicBezTo>
                      <a:cubicBezTo>
                        <a:pt x="115" y="78"/>
                        <a:pt x="117" y="69"/>
                        <a:pt x="117" y="68"/>
                      </a:cubicBezTo>
                      <a:cubicBezTo>
                        <a:pt x="117" y="68"/>
                        <a:pt x="99" y="61"/>
                        <a:pt x="99" y="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020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3" name="Freeform 39">
                  <a:extLst>
                    <a:ext uri="{FF2B5EF4-FFF2-40B4-BE49-F238E27FC236}">
                      <a16:creationId xmlns:a16="http://schemas.microsoft.com/office/drawing/2014/main" id="{1A48F4D9-8A57-47AC-9092-31C557299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0884" y="5968335"/>
                  <a:ext cx="42600" cy="47765"/>
                </a:xfrm>
                <a:custGeom>
                  <a:avLst/>
                  <a:gdLst>
                    <a:gd name="T0" fmla="*/ 21 w 29"/>
                    <a:gd name="T1" fmla="*/ 22 h 32"/>
                    <a:gd name="T2" fmla="*/ 28 w 29"/>
                    <a:gd name="T3" fmla="*/ 0 h 32"/>
                    <a:gd name="T4" fmla="*/ 8 w 29"/>
                    <a:gd name="T5" fmla="*/ 10 h 32"/>
                    <a:gd name="T6" fmla="*/ 1 w 29"/>
                    <a:gd name="T7" fmla="*/ 31 h 32"/>
                    <a:gd name="T8" fmla="*/ 21 w 29"/>
                    <a:gd name="T9" fmla="*/ 2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32">
                      <a:moveTo>
                        <a:pt x="21" y="22"/>
                      </a:moveTo>
                      <a:cubicBezTo>
                        <a:pt x="26" y="16"/>
                        <a:pt x="29" y="8"/>
                        <a:pt x="28" y="0"/>
                      </a:cubicBezTo>
                      <a:cubicBezTo>
                        <a:pt x="21" y="0"/>
                        <a:pt x="13" y="4"/>
                        <a:pt x="8" y="10"/>
                      </a:cubicBezTo>
                      <a:cubicBezTo>
                        <a:pt x="3" y="15"/>
                        <a:pt x="0" y="23"/>
                        <a:pt x="1" y="31"/>
                      </a:cubicBezTo>
                      <a:cubicBezTo>
                        <a:pt x="8" y="32"/>
                        <a:pt x="16" y="27"/>
                        <a:pt x="21" y="2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020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427" name="Group 426">
                <a:extLst>
                  <a:ext uri="{FF2B5EF4-FFF2-40B4-BE49-F238E27FC236}">
                    <a16:creationId xmlns:a16="http://schemas.microsoft.com/office/drawing/2014/main" id="{909608E9-7886-4794-A75E-824B855BD18B}"/>
                  </a:ext>
                </a:extLst>
              </p:cNvPr>
              <p:cNvGrpSpPr/>
              <p:nvPr/>
            </p:nvGrpSpPr>
            <p:grpSpPr>
              <a:xfrm>
                <a:off x="606413" y="5902498"/>
                <a:ext cx="658373" cy="378242"/>
                <a:chOff x="1392286" y="5902498"/>
                <a:chExt cx="658373" cy="378242"/>
              </a:xfrm>
            </p:grpSpPr>
            <p:sp>
              <p:nvSpPr>
                <p:cNvPr id="430" name="Rectangle 34">
                  <a:extLst>
                    <a:ext uri="{FF2B5EF4-FFF2-40B4-BE49-F238E27FC236}">
                      <a16:creationId xmlns:a16="http://schemas.microsoft.com/office/drawing/2014/main" id="{42769254-4BE7-4ED4-B906-0ACFE05429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69742" y="5902498"/>
                  <a:ext cx="511207" cy="345968"/>
                </a:xfrm>
                <a:prstGeom prst="rect">
                  <a:avLst/>
                </a:pr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020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1" name="Oval 35">
                  <a:extLst>
                    <a:ext uri="{FF2B5EF4-FFF2-40B4-BE49-F238E27FC236}">
                      <a16:creationId xmlns:a16="http://schemas.microsoft.com/office/drawing/2014/main" id="{D3691325-86B2-4D07-BFF0-B243DEE6A8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21472" y="5910244"/>
                  <a:ext cx="9036" cy="903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020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2" name="Rectangle 36">
                  <a:extLst>
                    <a:ext uri="{FF2B5EF4-FFF2-40B4-BE49-F238E27FC236}">
                      <a16:creationId xmlns:a16="http://schemas.microsoft.com/office/drawing/2014/main" id="{CD45FF50-3410-456F-BA14-F3DB27E4BC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7815" y="5929607"/>
                  <a:ext cx="476352" cy="304659"/>
                </a:xfrm>
                <a:prstGeom prst="rect">
                  <a:avLst/>
                </a:prstGeom>
                <a:solidFill>
                  <a:srgbClr val="0075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020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3" name="Freeform 37">
                  <a:extLst>
                    <a:ext uri="{FF2B5EF4-FFF2-40B4-BE49-F238E27FC236}">
                      <a16:creationId xmlns:a16="http://schemas.microsoft.com/office/drawing/2014/main" id="{69B2D367-825F-4F17-ACA8-3F9D646CD6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2286" y="6254921"/>
                  <a:ext cx="658373" cy="25819"/>
                </a:xfrm>
                <a:custGeom>
                  <a:avLst/>
                  <a:gdLst>
                    <a:gd name="T0" fmla="*/ 0 w 449"/>
                    <a:gd name="T1" fmla="*/ 0 h 18"/>
                    <a:gd name="T2" fmla="*/ 0 w 449"/>
                    <a:gd name="T3" fmla="*/ 1 h 18"/>
                    <a:gd name="T4" fmla="*/ 16 w 449"/>
                    <a:gd name="T5" fmla="*/ 18 h 18"/>
                    <a:gd name="T6" fmla="*/ 432 w 449"/>
                    <a:gd name="T7" fmla="*/ 18 h 18"/>
                    <a:gd name="T8" fmla="*/ 449 w 449"/>
                    <a:gd name="T9" fmla="*/ 1 h 18"/>
                    <a:gd name="T10" fmla="*/ 449 w 449"/>
                    <a:gd name="T11" fmla="*/ 0 h 18"/>
                    <a:gd name="T12" fmla="*/ 0 w 449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9" h="18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"/>
                        <a:pt x="7" y="18"/>
                        <a:pt x="16" y="18"/>
                      </a:cubicBezTo>
                      <a:cubicBezTo>
                        <a:pt x="432" y="18"/>
                        <a:pt x="432" y="18"/>
                        <a:pt x="432" y="18"/>
                      </a:cubicBezTo>
                      <a:cubicBezTo>
                        <a:pt x="441" y="18"/>
                        <a:pt x="449" y="10"/>
                        <a:pt x="449" y="1"/>
                      </a:cubicBezTo>
                      <a:cubicBezTo>
                        <a:pt x="449" y="0"/>
                        <a:pt x="449" y="0"/>
                        <a:pt x="4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020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4" name="Freeform 40">
                  <a:extLst>
                    <a:ext uri="{FF2B5EF4-FFF2-40B4-BE49-F238E27FC236}">
                      <a16:creationId xmlns:a16="http://schemas.microsoft.com/office/drawing/2014/main" id="{29D0DEC2-E5DA-4772-BAE8-14E9512FBE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1145" y="5988990"/>
                  <a:ext cx="98110" cy="86493"/>
                </a:xfrm>
                <a:custGeom>
                  <a:avLst/>
                  <a:gdLst>
                    <a:gd name="T0" fmla="*/ 0 w 76"/>
                    <a:gd name="T1" fmla="*/ 67 h 67"/>
                    <a:gd name="T2" fmla="*/ 76 w 76"/>
                    <a:gd name="T3" fmla="*/ 67 h 67"/>
                    <a:gd name="T4" fmla="*/ 76 w 76"/>
                    <a:gd name="T5" fmla="*/ 0 h 67"/>
                    <a:gd name="T6" fmla="*/ 0 w 76"/>
                    <a:gd name="T7" fmla="*/ 11 h 67"/>
                    <a:gd name="T8" fmla="*/ 0 w 76"/>
                    <a:gd name="T9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7">
                      <a:moveTo>
                        <a:pt x="0" y="67"/>
                      </a:moveTo>
                      <a:lnTo>
                        <a:pt x="76" y="67"/>
                      </a:lnTo>
                      <a:lnTo>
                        <a:pt x="76" y="0"/>
                      </a:lnTo>
                      <a:lnTo>
                        <a:pt x="0" y="11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020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5" name="Freeform 41">
                  <a:extLst>
                    <a:ext uri="{FF2B5EF4-FFF2-40B4-BE49-F238E27FC236}">
                      <a16:creationId xmlns:a16="http://schemas.microsoft.com/office/drawing/2014/main" id="{D50F5727-7F87-4E0D-AFEB-5FC9786837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3689" y="6003191"/>
                  <a:ext cx="73582" cy="72292"/>
                </a:xfrm>
                <a:custGeom>
                  <a:avLst/>
                  <a:gdLst>
                    <a:gd name="T0" fmla="*/ 57 w 57"/>
                    <a:gd name="T1" fmla="*/ 56 h 56"/>
                    <a:gd name="T2" fmla="*/ 57 w 57"/>
                    <a:gd name="T3" fmla="*/ 0 h 56"/>
                    <a:gd name="T4" fmla="*/ 0 w 57"/>
                    <a:gd name="T5" fmla="*/ 8 h 56"/>
                    <a:gd name="T6" fmla="*/ 0 w 57"/>
                    <a:gd name="T7" fmla="*/ 56 h 56"/>
                    <a:gd name="T8" fmla="*/ 57 w 57"/>
                    <a:gd name="T9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56">
                      <a:moveTo>
                        <a:pt x="57" y="56"/>
                      </a:moveTo>
                      <a:lnTo>
                        <a:pt x="57" y="0"/>
                      </a:lnTo>
                      <a:lnTo>
                        <a:pt x="0" y="8"/>
                      </a:lnTo>
                      <a:lnTo>
                        <a:pt x="0" y="56"/>
                      </a:lnTo>
                      <a:lnTo>
                        <a:pt x="57" y="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020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6" name="Freeform 42">
                  <a:extLst>
                    <a:ext uri="{FF2B5EF4-FFF2-40B4-BE49-F238E27FC236}">
                      <a16:creationId xmlns:a16="http://schemas.microsoft.com/office/drawing/2014/main" id="{CCB18705-0B60-4350-BF2B-9A638B56DE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3689" y="6078064"/>
                  <a:ext cx="73582" cy="73583"/>
                </a:xfrm>
                <a:custGeom>
                  <a:avLst/>
                  <a:gdLst>
                    <a:gd name="T0" fmla="*/ 57 w 57"/>
                    <a:gd name="T1" fmla="*/ 0 h 57"/>
                    <a:gd name="T2" fmla="*/ 0 w 57"/>
                    <a:gd name="T3" fmla="*/ 0 h 57"/>
                    <a:gd name="T4" fmla="*/ 0 w 57"/>
                    <a:gd name="T5" fmla="*/ 49 h 57"/>
                    <a:gd name="T6" fmla="*/ 57 w 57"/>
                    <a:gd name="T7" fmla="*/ 57 h 57"/>
                    <a:gd name="T8" fmla="*/ 57 w 57"/>
                    <a:gd name="T9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57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57" y="57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020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7" name="Freeform 43">
                  <a:extLst>
                    <a:ext uri="{FF2B5EF4-FFF2-40B4-BE49-F238E27FC236}">
                      <a16:creationId xmlns:a16="http://schemas.microsoft.com/office/drawing/2014/main" id="{6976B09C-DFBF-432B-8FE8-DB81A450F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1145" y="6078064"/>
                  <a:ext cx="98110" cy="87783"/>
                </a:xfrm>
                <a:custGeom>
                  <a:avLst/>
                  <a:gdLst>
                    <a:gd name="T0" fmla="*/ 0 w 76"/>
                    <a:gd name="T1" fmla="*/ 0 h 68"/>
                    <a:gd name="T2" fmla="*/ 0 w 76"/>
                    <a:gd name="T3" fmla="*/ 57 h 68"/>
                    <a:gd name="T4" fmla="*/ 76 w 76"/>
                    <a:gd name="T5" fmla="*/ 68 h 68"/>
                    <a:gd name="T6" fmla="*/ 76 w 76"/>
                    <a:gd name="T7" fmla="*/ 0 h 68"/>
                    <a:gd name="T8" fmla="*/ 0 w 76"/>
                    <a:gd name="T9" fmla="*/ 0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8">
                      <a:moveTo>
                        <a:pt x="0" y="0"/>
                      </a:moveTo>
                      <a:lnTo>
                        <a:pt x="0" y="57"/>
                      </a:lnTo>
                      <a:lnTo>
                        <a:pt x="76" y="68"/>
                      </a:lnTo>
                      <a:lnTo>
                        <a:pt x="7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020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428" name="TextBox 427">
                <a:extLst>
                  <a:ext uri="{FF2B5EF4-FFF2-40B4-BE49-F238E27FC236}">
                    <a16:creationId xmlns:a16="http://schemas.microsoft.com/office/drawing/2014/main" id="{D42FAE1D-3332-421F-8B41-F6AFC62DCD9C}"/>
                  </a:ext>
                </a:extLst>
              </p:cNvPr>
              <p:cNvSpPr txBox="1"/>
              <p:nvPr/>
            </p:nvSpPr>
            <p:spPr>
              <a:xfrm>
                <a:off x="252964" y="4876684"/>
                <a:ext cx="967141" cy="390626"/>
              </a:xfrm>
              <a:prstGeom prst="rect">
                <a:avLst/>
              </a:prstGeom>
            </p:spPr>
            <p:txBody>
              <a:bodyPr vert="horz" wrap="square" lIns="89568" tIns="89568" rIns="89568" bIns="89568" rtlCol="0" anchor="t">
                <a:noAutofit/>
              </a:bodyPr>
              <a:lstStyle/>
              <a:p>
                <a:pPr marL="228517" indent="-228517" algn="ctr" defTabSz="878369">
                  <a:defRPr/>
                </a:pPr>
                <a:endParaRPr lang="en-US" sz="1961" b="1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429" name="Picture 4" descr="https://zapier.cachefly.net/storage/services/59152a3a91bfe0ddd2fc9b978448593a.128x128.png">
                <a:extLst>
                  <a:ext uri="{FF2B5EF4-FFF2-40B4-BE49-F238E27FC236}">
                    <a16:creationId xmlns:a16="http://schemas.microsoft.com/office/drawing/2014/main" id="{B7B88471-6367-4628-B743-08F6C8081E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04" t="22115" r="21627" b="23287"/>
              <a:stretch/>
            </p:blipFill>
            <p:spPr bwMode="auto">
              <a:xfrm>
                <a:off x="1362028" y="6201582"/>
                <a:ext cx="293484" cy="2731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3DEBE045-E0A2-47BC-9311-13E72C7BB96B}"/>
                </a:ext>
              </a:extLst>
            </p:cNvPr>
            <p:cNvSpPr/>
            <p:nvPr/>
          </p:nvSpPr>
          <p:spPr>
            <a:xfrm>
              <a:off x="207764" y="4914564"/>
              <a:ext cx="1097365" cy="2881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896020">
                <a:defRPr/>
              </a:pPr>
              <a:r>
                <a:rPr lang="en-US" sz="1272" i="1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Inner-Loop</a:t>
              </a:r>
            </a:p>
          </p:txBody>
        </p:sp>
      </p:grp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E3E54CA0-0F2A-46AD-B75E-DD6994C3882A}"/>
              </a:ext>
            </a:extLst>
          </p:cNvPr>
          <p:cNvGrpSpPr/>
          <p:nvPr/>
        </p:nvGrpSpPr>
        <p:grpSpPr>
          <a:xfrm>
            <a:off x="2650171" y="1640071"/>
            <a:ext cx="1454120" cy="1496877"/>
            <a:chOff x="2777875" y="1412218"/>
            <a:chExt cx="1483698" cy="1527326"/>
          </a:xfrm>
        </p:grpSpPr>
        <p:sp>
          <p:nvSpPr>
            <p:cNvPr id="445" name="Rounded Rectangle 12">
              <a:extLst>
                <a:ext uri="{FF2B5EF4-FFF2-40B4-BE49-F238E27FC236}">
                  <a16:creationId xmlns:a16="http://schemas.microsoft.com/office/drawing/2014/main" id="{2F34B05D-8ADD-4C5B-ABB0-B7C6522DDC12}"/>
                </a:ext>
              </a:extLst>
            </p:cNvPr>
            <p:cNvSpPr/>
            <p:nvPr/>
          </p:nvSpPr>
          <p:spPr>
            <a:xfrm>
              <a:off x="2777875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369">
                <a:defRPr/>
              </a:pPr>
              <a:endParaRPr lang="en-US" sz="1076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46" name="TextBox 445">
              <a:extLst>
                <a:ext uri="{FF2B5EF4-FFF2-40B4-BE49-F238E27FC236}">
                  <a16:creationId xmlns:a16="http://schemas.microsoft.com/office/drawing/2014/main" id="{B36129F8-ECBE-4B35-9E88-D6C86B79FC18}"/>
                </a:ext>
              </a:extLst>
            </p:cNvPr>
            <p:cNvSpPr txBox="1"/>
            <p:nvPr/>
          </p:nvSpPr>
          <p:spPr>
            <a:xfrm>
              <a:off x="2825969" y="1794022"/>
              <a:ext cx="1387510" cy="899200"/>
            </a:xfrm>
            <a:prstGeom prst="rect">
              <a:avLst/>
            </a:prstGeom>
          </p:spPr>
          <p:txBody>
            <a:bodyPr vert="horz" wrap="square" lIns="89568" tIns="89568" rIns="89568" bIns="89568" rtlCol="0" anchor="t">
              <a:noAutofit/>
            </a:bodyPr>
            <a:lstStyle/>
            <a:p>
              <a:pPr marL="228517" indent="-228517" algn="ctr" defTabSz="878369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Build/CI,</a:t>
              </a:r>
            </a:p>
            <a:p>
              <a:pPr marL="228517" indent="-228517" algn="ctr" defTabSz="878369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Integrate,</a:t>
              </a:r>
            </a:p>
            <a:p>
              <a:pPr marL="228517" indent="-228517" algn="ctr" defTabSz="878369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Test</a:t>
              </a:r>
            </a:p>
          </p:txBody>
        </p:sp>
        <p:sp>
          <p:nvSpPr>
            <p:cNvPr id="447" name="TextBox 446">
              <a:extLst>
                <a:ext uri="{FF2B5EF4-FFF2-40B4-BE49-F238E27FC236}">
                  <a16:creationId xmlns:a16="http://schemas.microsoft.com/office/drawing/2014/main" id="{9EF8D2C1-5C7B-41D7-B735-BB54795DBA25}"/>
                </a:ext>
              </a:extLst>
            </p:cNvPr>
            <p:cNvSpPr txBox="1"/>
            <p:nvPr/>
          </p:nvSpPr>
          <p:spPr>
            <a:xfrm>
              <a:off x="3081795" y="1412218"/>
              <a:ext cx="967141" cy="390626"/>
            </a:xfrm>
            <a:prstGeom prst="rect">
              <a:avLst/>
            </a:prstGeom>
          </p:spPr>
          <p:txBody>
            <a:bodyPr vert="horz" wrap="square" lIns="89568" tIns="89568" rIns="89568" bIns="89568" rtlCol="0" anchor="t">
              <a:noAutofit/>
            </a:bodyPr>
            <a:lstStyle/>
            <a:p>
              <a:pPr marL="228517" indent="-228517" algn="ctr" defTabSz="878369">
                <a:defRPr/>
              </a:pPr>
              <a:endParaRPr lang="en-US" sz="1961" b="1" kern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48" name="AutoShape 21">
            <a:extLst>
              <a:ext uri="{FF2B5EF4-FFF2-40B4-BE49-F238E27FC236}">
                <a16:creationId xmlns:a16="http://schemas.microsoft.com/office/drawing/2014/main" id="{E07B7679-66C8-4B5E-803F-CAEC732B196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91913" y="5306879"/>
            <a:ext cx="2190047" cy="141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896020">
              <a:defRPr/>
            </a:pPr>
            <a:endParaRPr lang="en-US" sz="1765" kern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grpSp>
        <p:nvGrpSpPr>
          <p:cNvPr id="450" name="Group 449">
            <a:extLst>
              <a:ext uri="{FF2B5EF4-FFF2-40B4-BE49-F238E27FC236}">
                <a16:creationId xmlns:a16="http://schemas.microsoft.com/office/drawing/2014/main" id="{B7CAE449-32B1-49F3-9A20-8329361474CA}"/>
              </a:ext>
            </a:extLst>
          </p:cNvPr>
          <p:cNvGrpSpPr/>
          <p:nvPr/>
        </p:nvGrpSpPr>
        <p:grpSpPr>
          <a:xfrm>
            <a:off x="808241" y="5267833"/>
            <a:ext cx="1293762" cy="878761"/>
            <a:chOff x="1883426" y="5104140"/>
            <a:chExt cx="1320081" cy="896637"/>
          </a:xfrm>
        </p:grpSpPr>
        <p:pic>
          <p:nvPicPr>
            <p:cNvPr id="451" name="Picture 450">
              <a:extLst>
                <a:ext uri="{FF2B5EF4-FFF2-40B4-BE49-F238E27FC236}">
                  <a16:creationId xmlns:a16="http://schemas.microsoft.com/office/drawing/2014/main" id="{FE90922A-247A-42B4-A972-AE4D108EE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145264" y="5243497"/>
              <a:ext cx="668742" cy="618646"/>
            </a:xfrm>
            <a:prstGeom prst="rect">
              <a:avLst/>
            </a:prstGeom>
          </p:spPr>
        </p:pic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CF74ED06-23BA-4839-AC54-44835D9FD686}"/>
                </a:ext>
              </a:extLst>
            </p:cNvPr>
            <p:cNvSpPr/>
            <p:nvPr/>
          </p:nvSpPr>
          <p:spPr>
            <a:xfrm>
              <a:off x="1883426" y="5483572"/>
              <a:ext cx="240436" cy="13863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6020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Code</a:t>
              </a:r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AF5D07FE-1A7B-4FE0-8709-31D9067ED4E0}"/>
                </a:ext>
              </a:extLst>
            </p:cNvPr>
            <p:cNvSpPr/>
            <p:nvPr/>
          </p:nvSpPr>
          <p:spPr>
            <a:xfrm>
              <a:off x="2379447" y="5104140"/>
              <a:ext cx="183188" cy="13863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6020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Run</a:t>
              </a:r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06DB2DA2-15C1-4FB2-AF4D-715EB7CFB0CA}"/>
                </a:ext>
              </a:extLst>
            </p:cNvPr>
            <p:cNvSpPr/>
            <p:nvPr/>
          </p:nvSpPr>
          <p:spPr>
            <a:xfrm>
              <a:off x="2817502" y="5483572"/>
              <a:ext cx="386005" cy="13863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6020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Validate</a:t>
              </a:r>
            </a:p>
          </p:txBody>
        </p:sp>
        <p:sp>
          <p:nvSpPr>
            <p:cNvPr id="455" name="Rectangle 454">
              <a:extLst>
                <a:ext uri="{FF2B5EF4-FFF2-40B4-BE49-F238E27FC236}">
                  <a16:creationId xmlns:a16="http://schemas.microsoft.com/office/drawing/2014/main" id="{8C4839E7-E838-483D-8079-6FA4EB5640E1}"/>
                </a:ext>
              </a:extLst>
            </p:cNvPr>
            <p:cNvSpPr/>
            <p:nvPr/>
          </p:nvSpPr>
          <p:spPr>
            <a:xfrm>
              <a:off x="2308916" y="5862142"/>
              <a:ext cx="302589" cy="13863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6020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Debug</a:t>
              </a:r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E370B941-776D-417C-91BB-2422AD2612AE}"/>
              </a:ext>
            </a:extLst>
          </p:cNvPr>
          <p:cNvGrpSpPr/>
          <p:nvPr/>
        </p:nvGrpSpPr>
        <p:grpSpPr>
          <a:xfrm>
            <a:off x="4803263" y="1616049"/>
            <a:ext cx="1454120" cy="1520897"/>
            <a:chOff x="4974763" y="1387710"/>
            <a:chExt cx="1483698" cy="1551834"/>
          </a:xfrm>
        </p:grpSpPr>
        <p:sp>
          <p:nvSpPr>
            <p:cNvPr id="457" name="Rounded Rectangle 12">
              <a:extLst>
                <a:ext uri="{FF2B5EF4-FFF2-40B4-BE49-F238E27FC236}">
                  <a16:creationId xmlns:a16="http://schemas.microsoft.com/office/drawing/2014/main" id="{6BA09A36-AAE7-4DFA-8D0C-4ACCE8602C7D}"/>
                </a:ext>
              </a:extLst>
            </p:cNvPr>
            <p:cNvSpPr/>
            <p:nvPr/>
          </p:nvSpPr>
          <p:spPr>
            <a:xfrm>
              <a:off x="4974763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369">
                <a:defRPr/>
              </a:pPr>
              <a:endParaRPr lang="en-US" sz="1076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C139C409-162C-49E6-8317-818E6A693E41}"/>
                </a:ext>
              </a:extLst>
            </p:cNvPr>
            <p:cNvSpPr txBox="1"/>
            <p:nvPr/>
          </p:nvSpPr>
          <p:spPr>
            <a:xfrm>
              <a:off x="5150687" y="1935424"/>
              <a:ext cx="1240480" cy="310392"/>
            </a:xfrm>
            <a:prstGeom prst="rect">
              <a:avLst/>
            </a:prstGeom>
          </p:spPr>
          <p:txBody>
            <a:bodyPr vert="horz" wrap="square" lIns="89568" tIns="89568" rIns="89568" bIns="89568" rtlCol="0" anchor="t">
              <a:noAutofit/>
            </a:bodyPr>
            <a:lstStyle/>
            <a:p>
              <a:pPr marL="228517" indent="-228517" algn="ctr" defTabSz="878369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CD, Deploy</a:t>
              </a:r>
            </a:p>
          </p:txBody>
        </p:sp>
        <p:sp>
          <p:nvSpPr>
            <p:cNvPr id="459" name="TextBox 458">
              <a:extLst>
                <a:ext uri="{FF2B5EF4-FFF2-40B4-BE49-F238E27FC236}">
                  <a16:creationId xmlns:a16="http://schemas.microsoft.com/office/drawing/2014/main" id="{0AE8E7BC-928C-4FBD-8548-D6AE39C569C9}"/>
                </a:ext>
              </a:extLst>
            </p:cNvPr>
            <p:cNvSpPr txBox="1"/>
            <p:nvPr/>
          </p:nvSpPr>
          <p:spPr>
            <a:xfrm>
              <a:off x="5223238" y="1387710"/>
              <a:ext cx="967141" cy="390626"/>
            </a:xfrm>
            <a:prstGeom prst="rect">
              <a:avLst/>
            </a:prstGeom>
          </p:spPr>
          <p:txBody>
            <a:bodyPr vert="horz" wrap="square" lIns="89568" tIns="89568" rIns="89568" bIns="89568" rtlCol="0" anchor="t">
              <a:noAutofit/>
            </a:bodyPr>
            <a:lstStyle/>
            <a:p>
              <a:pPr marL="228517" indent="-228517" algn="ctr" defTabSz="878369">
                <a:defRPr/>
              </a:pPr>
              <a:endParaRPr lang="en-US" sz="1961" b="1" kern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65562474-5C45-47FC-842A-5B200C60BD48}"/>
              </a:ext>
            </a:extLst>
          </p:cNvPr>
          <p:cNvGrpSpPr/>
          <p:nvPr/>
        </p:nvGrpSpPr>
        <p:grpSpPr>
          <a:xfrm>
            <a:off x="2473690" y="3339036"/>
            <a:ext cx="3741535" cy="1569623"/>
            <a:chOff x="2472663" y="3339013"/>
            <a:chExt cx="3742594" cy="1570068"/>
          </a:xfrm>
        </p:grpSpPr>
        <p:sp>
          <p:nvSpPr>
            <p:cNvPr id="461" name="Rounded Rectangle 12">
              <a:extLst>
                <a:ext uri="{FF2B5EF4-FFF2-40B4-BE49-F238E27FC236}">
                  <a16:creationId xmlns:a16="http://schemas.microsoft.com/office/drawing/2014/main" id="{05192387-F7D5-4C8B-84CD-3897871BD71E}"/>
                </a:ext>
              </a:extLst>
            </p:cNvPr>
            <p:cNvSpPr/>
            <p:nvPr/>
          </p:nvSpPr>
          <p:spPr>
            <a:xfrm>
              <a:off x="3765931" y="3339013"/>
              <a:ext cx="2449326" cy="144945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369">
                <a:defRPr/>
              </a:pPr>
              <a:endParaRPr lang="en-US" sz="1076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EAB6DE45-BABC-4F25-8C06-FF4B0C2BD7A5}"/>
                </a:ext>
              </a:extLst>
            </p:cNvPr>
            <p:cNvSpPr/>
            <p:nvPr/>
          </p:nvSpPr>
          <p:spPr>
            <a:xfrm>
              <a:off x="4708935" y="4175695"/>
              <a:ext cx="1066970" cy="4002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6020">
                <a:defRPr/>
              </a:pPr>
              <a:r>
                <a:rPr lang="en-US" sz="1000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Container Registry</a:t>
              </a:r>
            </a:p>
          </p:txBody>
        </p:sp>
        <p:pic>
          <p:nvPicPr>
            <p:cNvPr id="463" name="ACR">
              <a:extLst>
                <a:ext uri="{FF2B5EF4-FFF2-40B4-BE49-F238E27FC236}">
                  <a16:creationId xmlns:a16="http://schemas.microsoft.com/office/drawing/2014/main" id="{666E99BF-0528-46A0-A2F6-02601132F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941259" y="3746555"/>
              <a:ext cx="554779" cy="554779"/>
            </a:xfrm>
            <a:prstGeom prst="rect">
              <a:avLst/>
            </a:prstGeom>
          </p:spPr>
        </p:pic>
        <p:sp>
          <p:nvSpPr>
            <p:cNvPr id="464" name="Lightning Bolt 463">
              <a:extLst>
                <a:ext uri="{FF2B5EF4-FFF2-40B4-BE49-F238E27FC236}">
                  <a16:creationId xmlns:a16="http://schemas.microsoft.com/office/drawing/2014/main" id="{18A345C2-E975-4CAD-A6C3-A51639520058}"/>
                </a:ext>
              </a:extLst>
            </p:cNvPr>
            <p:cNvSpPr/>
            <p:nvPr/>
          </p:nvSpPr>
          <p:spPr>
            <a:xfrm>
              <a:off x="5481892" y="3811142"/>
              <a:ext cx="48312" cy="73475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65" name="Rectangle 464">
              <a:extLst>
                <a:ext uri="{FF2B5EF4-FFF2-40B4-BE49-F238E27FC236}">
                  <a16:creationId xmlns:a16="http://schemas.microsoft.com/office/drawing/2014/main" id="{9ADE7C29-AD9A-4D02-96D0-0B4C440A0A8C}"/>
                </a:ext>
              </a:extLst>
            </p:cNvPr>
            <p:cNvSpPr/>
            <p:nvPr/>
          </p:nvSpPr>
          <p:spPr>
            <a:xfrm>
              <a:off x="2472663" y="4508858"/>
              <a:ext cx="1066970" cy="4002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6020">
                <a:defRPr/>
              </a:pPr>
              <a:r>
                <a:rPr lang="en-US" sz="1000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Container Registry</a:t>
              </a:r>
            </a:p>
          </p:txBody>
        </p:sp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336CAAB2-A41F-485B-8EFF-1870A0C798C9}"/>
              </a:ext>
            </a:extLst>
          </p:cNvPr>
          <p:cNvGrpSpPr/>
          <p:nvPr/>
        </p:nvGrpSpPr>
        <p:grpSpPr>
          <a:xfrm>
            <a:off x="4138659" y="3818653"/>
            <a:ext cx="561365" cy="756942"/>
            <a:chOff x="4138100" y="3818762"/>
            <a:chExt cx="561524" cy="757157"/>
          </a:xfrm>
        </p:grpSpPr>
        <p:sp>
          <p:nvSpPr>
            <p:cNvPr id="471" name="Lightning Bolt 470">
              <a:extLst>
                <a:ext uri="{FF2B5EF4-FFF2-40B4-BE49-F238E27FC236}">
                  <a16:creationId xmlns:a16="http://schemas.microsoft.com/office/drawing/2014/main" id="{8BF7E621-08C8-4107-B923-64643F92AA94}"/>
                </a:ext>
              </a:extLst>
            </p:cNvPr>
            <p:cNvSpPr/>
            <p:nvPr/>
          </p:nvSpPr>
          <p:spPr>
            <a:xfrm>
              <a:off x="4651312" y="3818762"/>
              <a:ext cx="48312" cy="73475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F0A3F93C-E9AC-4992-AAE3-4E9EE076F99F}"/>
                </a:ext>
              </a:extLst>
            </p:cNvPr>
            <p:cNvSpPr/>
            <p:nvPr/>
          </p:nvSpPr>
          <p:spPr>
            <a:xfrm>
              <a:off x="4138100" y="4175695"/>
              <a:ext cx="453788" cy="4002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6020">
                <a:defRPr/>
              </a:pPr>
              <a:r>
                <a:rPr lang="en-US" sz="1000" kern="0" dirty="0">
                  <a:solidFill>
                    <a:schemeClr val="bg1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ACR</a:t>
              </a:r>
              <a:br>
                <a:rPr lang="en-US" sz="1000" kern="0" dirty="0">
                  <a:solidFill>
                    <a:schemeClr val="bg1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000" kern="0" dirty="0">
                  <a:solidFill>
                    <a:schemeClr val="bg1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Build</a:t>
              </a:r>
            </a:p>
          </p:txBody>
        </p:sp>
      </p:grpSp>
      <p:cxnSp>
        <p:nvCxnSpPr>
          <p:cNvPr id="473" name="Straight Arrow Connector 472">
            <a:extLst>
              <a:ext uri="{FF2B5EF4-FFF2-40B4-BE49-F238E27FC236}">
                <a16:creationId xmlns:a16="http://schemas.microsoft.com/office/drawing/2014/main" id="{2B93CABC-1FCB-4894-A6EF-6993A46B5BF0}"/>
              </a:ext>
            </a:extLst>
          </p:cNvPr>
          <p:cNvCxnSpPr>
            <a:cxnSpLocks/>
          </p:cNvCxnSpPr>
          <p:nvPr/>
        </p:nvCxnSpPr>
        <p:spPr>
          <a:xfrm flipV="1">
            <a:off x="3255527" y="3540561"/>
            <a:ext cx="640367" cy="45843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474" name="Group 473">
            <a:extLst>
              <a:ext uri="{FF2B5EF4-FFF2-40B4-BE49-F238E27FC236}">
                <a16:creationId xmlns:a16="http://schemas.microsoft.com/office/drawing/2014/main" id="{83991105-1F5B-437D-AC7D-8902768F9F78}"/>
              </a:ext>
            </a:extLst>
          </p:cNvPr>
          <p:cNvGrpSpPr/>
          <p:nvPr/>
        </p:nvGrpSpPr>
        <p:grpSpPr>
          <a:xfrm>
            <a:off x="2650172" y="3346315"/>
            <a:ext cx="873464" cy="792802"/>
            <a:chOff x="3030178" y="3362203"/>
            <a:chExt cx="873712" cy="793028"/>
          </a:xfrm>
        </p:grpSpPr>
        <p:sp>
          <p:nvSpPr>
            <p:cNvPr id="475" name="Rounded Rectangle 12">
              <a:extLst>
                <a:ext uri="{FF2B5EF4-FFF2-40B4-BE49-F238E27FC236}">
                  <a16:creationId xmlns:a16="http://schemas.microsoft.com/office/drawing/2014/main" id="{BF1A9772-9B11-4583-A0A2-B312A3F009D4}"/>
                </a:ext>
              </a:extLst>
            </p:cNvPr>
            <p:cNvSpPr/>
            <p:nvPr/>
          </p:nvSpPr>
          <p:spPr>
            <a:xfrm>
              <a:off x="3030178" y="3362203"/>
              <a:ext cx="873712" cy="793028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369">
                <a:defRPr/>
              </a:pPr>
              <a:endParaRPr lang="en-US" sz="1076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grpSp>
          <p:nvGrpSpPr>
            <p:cNvPr id="476" name="Group 475">
              <a:extLst>
                <a:ext uri="{FF2B5EF4-FFF2-40B4-BE49-F238E27FC236}">
                  <a16:creationId xmlns:a16="http://schemas.microsoft.com/office/drawing/2014/main" id="{C4FE5E06-9F98-4FFA-8857-82D9C5B8FEC7}"/>
                </a:ext>
              </a:extLst>
            </p:cNvPr>
            <p:cNvGrpSpPr/>
            <p:nvPr/>
          </p:nvGrpSpPr>
          <p:grpSpPr>
            <a:xfrm>
              <a:off x="3038233" y="3465522"/>
              <a:ext cx="793570" cy="615117"/>
              <a:chOff x="8081204" y="5137617"/>
              <a:chExt cx="1358036" cy="1052648"/>
            </a:xfrm>
          </p:grpSpPr>
          <p:pic>
            <p:nvPicPr>
              <p:cNvPr id="477" name="Picture 4" descr="Image result for docker hub logo">
                <a:extLst>
                  <a:ext uri="{FF2B5EF4-FFF2-40B4-BE49-F238E27FC236}">
                    <a16:creationId xmlns:a16="http://schemas.microsoft.com/office/drawing/2014/main" id="{D4C916FE-A8A2-409B-8F61-627B36B2B7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35"/>
              <a:stretch/>
            </p:blipFill>
            <p:spPr bwMode="auto">
              <a:xfrm>
                <a:off x="8280189" y="5137617"/>
                <a:ext cx="1070675" cy="8872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8" name="TextBox 477">
                <a:extLst>
                  <a:ext uri="{FF2B5EF4-FFF2-40B4-BE49-F238E27FC236}">
                    <a16:creationId xmlns:a16="http://schemas.microsoft.com/office/drawing/2014/main" id="{CBD8D53E-D6ED-41C8-9BD8-A06180671E5F}"/>
                  </a:ext>
                </a:extLst>
              </p:cNvPr>
              <p:cNvSpPr txBox="1"/>
              <p:nvPr/>
            </p:nvSpPr>
            <p:spPr>
              <a:xfrm>
                <a:off x="8081204" y="5795130"/>
                <a:ext cx="1358036" cy="395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77"/>
                <a:r>
                  <a:rPr lang="en-US" sz="900">
                    <a:solidFill>
                      <a:prstClr val="white"/>
                    </a:solidFill>
                    <a:latin typeface="Calibri" panose="020F0502020204030204"/>
                  </a:rPr>
                  <a:t>Docker Hub</a:t>
                </a:r>
              </a:p>
            </p:txBody>
          </p:sp>
        </p:grpSp>
      </p:grpSp>
      <p:pic>
        <p:nvPicPr>
          <p:cNvPr id="479" name="Picture 2" descr="Image result for azure security center logo">
            <a:extLst>
              <a:ext uri="{FF2B5EF4-FFF2-40B4-BE49-F238E27FC236}">
                <a16:creationId xmlns:a16="http://schemas.microsoft.com/office/drawing/2014/main" id="{378DCB47-4ACB-4A76-A56D-4ADF6F8AB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7021" y="1555472"/>
            <a:ext cx="186168" cy="24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0" name="Picture 2" descr="Image result for azure security center logo">
            <a:extLst>
              <a:ext uri="{FF2B5EF4-FFF2-40B4-BE49-F238E27FC236}">
                <a16:creationId xmlns:a16="http://schemas.microsoft.com/office/drawing/2014/main" id="{D5F4C9C4-3749-436F-B89F-A588B0395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807" y="3847847"/>
            <a:ext cx="283652" cy="37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2" name="Speech Bubble: Rectangle 481">
            <a:extLst>
              <a:ext uri="{FF2B5EF4-FFF2-40B4-BE49-F238E27FC236}">
                <a16:creationId xmlns:a16="http://schemas.microsoft.com/office/drawing/2014/main" id="{AEDE9167-7EC7-41C7-8628-1A7080B54D7A}"/>
              </a:ext>
            </a:extLst>
          </p:cNvPr>
          <p:cNvSpPr/>
          <p:nvPr/>
        </p:nvSpPr>
        <p:spPr>
          <a:xfrm>
            <a:off x="9079019" y="467148"/>
            <a:ext cx="2166201" cy="652527"/>
          </a:xfrm>
          <a:prstGeom prst="wedgeRectCallout">
            <a:avLst>
              <a:gd name="adj1" fmla="val 65672"/>
              <a:gd name="adj2" fmla="val 25415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914377"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  <a:t>Host agents monitor, protect and report running containers</a:t>
            </a:r>
          </a:p>
        </p:txBody>
      </p:sp>
      <p:sp>
        <p:nvSpPr>
          <p:cNvPr id="484" name="Speech Bubble: Rectangle 483">
            <a:extLst>
              <a:ext uri="{FF2B5EF4-FFF2-40B4-BE49-F238E27FC236}">
                <a16:creationId xmlns:a16="http://schemas.microsoft.com/office/drawing/2014/main" id="{38659134-77D9-4AF8-A535-D5325F5094B6}"/>
              </a:ext>
            </a:extLst>
          </p:cNvPr>
          <p:cNvSpPr/>
          <p:nvPr/>
        </p:nvSpPr>
        <p:spPr>
          <a:xfrm>
            <a:off x="5447451" y="4550821"/>
            <a:ext cx="1767804" cy="418627"/>
          </a:xfrm>
          <a:prstGeom prst="wedgeRectCallout">
            <a:avLst>
              <a:gd name="adj1" fmla="val 360"/>
              <a:gd name="adj2" fmla="val -94087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914377"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  <a:t>Image Security Scanning</a:t>
            </a:r>
          </a:p>
          <a:p>
            <a:pPr defTabSz="914377">
              <a:defRPr/>
            </a:pPr>
            <a:r>
              <a:rPr lang="en-US" sz="1200" b="1" i="1" kern="0" dirty="0">
                <a:solidFill>
                  <a:srgbClr val="FFC000"/>
                </a:solidFill>
                <a:latin typeface="Calibri" panose="020F0502020204030204"/>
              </a:rPr>
              <a:t>Secure by default</a:t>
            </a:r>
          </a:p>
        </p:txBody>
      </p:sp>
      <p:cxnSp>
        <p:nvCxnSpPr>
          <p:cNvPr id="487" name="Straight Arrow Connector 486">
            <a:extLst>
              <a:ext uri="{FF2B5EF4-FFF2-40B4-BE49-F238E27FC236}">
                <a16:creationId xmlns:a16="http://schemas.microsoft.com/office/drawing/2014/main" id="{7F0DA416-E1E9-46CF-BB88-06D94E547BF4}"/>
              </a:ext>
            </a:extLst>
          </p:cNvPr>
          <p:cNvCxnSpPr>
            <a:cxnSpLocks/>
            <a:stCxn id="457" idx="3"/>
            <a:endCxn id="463" idx="0"/>
          </p:cNvCxnSpPr>
          <p:nvPr/>
        </p:nvCxnSpPr>
        <p:spPr>
          <a:xfrm flipH="1">
            <a:off x="5218899" y="2412426"/>
            <a:ext cx="1038484" cy="1334039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88" name="Speech Bubble: Rectangle 487">
            <a:extLst>
              <a:ext uri="{FF2B5EF4-FFF2-40B4-BE49-F238E27FC236}">
                <a16:creationId xmlns:a16="http://schemas.microsoft.com/office/drawing/2014/main" id="{99DC2E5D-810D-4010-9913-F8C912C01DF3}"/>
              </a:ext>
            </a:extLst>
          </p:cNvPr>
          <p:cNvSpPr/>
          <p:nvPr/>
        </p:nvSpPr>
        <p:spPr>
          <a:xfrm>
            <a:off x="6597193" y="2727455"/>
            <a:ext cx="1929164" cy="529428"/>
          </a:xfrm>
          <a:prstGeom prst="wedgeRectCallout">
            <a:avLst>
              <a:gd name="adj1" fmla="val -66718"/>
              <a:gd name="adj2" fmla="val -87436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914377"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  <a:t>Upon release, set released flag in ACR </a:t>
            </a:r>
            <a:b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1200" b="1" i="1" kern="0" dirty="0">
                <a:solidFill>
                  <a:srgbClr val="FFC000"/>
                </a:solidFill>
                <a:latin typeface="Calibri" panose="020F0502020204030204"/>
              </a:rPr>
              <a:t>(ACR-Auto-purge policies)</a:t>
            </a:r>
          </a:p>
        </p:txBody>
      </p:sp>
      <p:cxnSp>
        <p:nvCxnSpPr>
          <p:cNvPr id="489" name="Straight Arrow Connector 488">
            <a:extLst>
              <a:ext uri="{FF2B5EF4-FFF2-40B4-BE49-F238E27FC236}">
                <a16:creationId xmlns:a16="http://schemas.microsoft.com/office/drawing/2014/main" id="{7934E347-A01E-450C-AB1C-91D22F3FF30A}"/>
              </a:ext>
            </a:extLst>
          </p:cNvPr>
          <p:cNvCxnSpPr>
            <a:cxnSpLocks/>
          </p:cNvCxnSpPr>
          <p:nvPr/>
        </p:nvCxnSpPr>
        <p:spPr>
          <a:xfrm flipV="1">
            <a:off x="2473690" y="4550821"/>
            <a:ext cx="1754403" cy="954632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90" name="Oval 489">
            <a:extLst>
              <a:ext uri="{FF2B5EF4-FFF2-40B4-BE49-F238E27FC236}">
                <a16:creationId xmlns:a16="http://schemas.microsoft.com/office/drawing/2014/main" id="{0D6527EA-8B37-499F-927B-9E0233F8A736}"/>
              </a:ext>
            </a:extLst>
          </p:cNvPr>
          <p:cNvSpPr/>
          <p:nvPr/>
        </p:nvSpPr>
        <p:spPr>
          <a:xfrm>
            <a:off x="5650253" y="3652042"/>
            <a:ext cx="235191" cy="235191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1051" kern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491" name="Oval 490">
            <a:extLst>
              <a:ext uri="{FF2B5EF4-FFF2-40B4-BE49-F238E27FC236}">
                <a16:creationId xmlns:a16="http://schemas.microsoft.com/office/drawing/2014/main" id="{A6ACAC03-5C2D-48EA-B163-0E9226460BFB}"/>
              </a:ext>
            </a:extLst>
          </p:cNvPr>
          <p:cNvSpPr/>
          <p:nvPr/>
        </p:nvSpPr>
        <p:spPr>
          <a:xfrm>
            <a:off x="3448638" y="3633290"/>
            <a:ext cx="235191" cy="235191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1051" kern="0" dirty="0">
                <a:solidFill>
                  <a:prstClr val="black"/>
                </a:solidFill>
                <a:latin typeface="Calibri" panose="020F0502020204030204"/>
              </a:rPr>
              <a:t>8</a:t>
            </a:r>
          </a:p>
        </p:txBody>
      </p:sp>
      <p:sp>
        <p:nvSpPr>
          <p:cNvPr id="492" name="Oval 491">
            <a:extLst>
              <a:ext uri="{FF2B5EF4-FFF2-40B4-BE49-F238E27FC236}">
                <a16:creationId xmlns:a16="http://schemas.microsoft.com/office/drawing/2014/main" id="{6D45D04A-4AC4-42E1-85AA-276720DA954E}"/>
              </a:ext>
            </a:extLst>
          </p:cNvPr>
          <p:cNvSpPr/>
          <p:nvPr/>
        </p:nvSpPr>
        <p:spPr>
          <a:xfrm>
            <a:off x="6506470" y="3643187"/>
            <a:ext cx="235191" cy="235191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1051" kern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A909C07E-4706-43DA-8766-CA559839D250}"/>
              </a:ext>
            </a:extLst>
          </p:cNvPr>
          <p:cNvSpPr/>
          <p:nvPr/>
        </p:nvSpPr>
        <p:spPr>
          <a:xfrm>
            <a:off x="6300515" y="2514793"/>
            <a:ext cx="235191" cy="235191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defTabSz="914377">
              <a:defRPr/>
            </a:pPr>
            <a:r>
              <a:rPr lang="en-US" sz="1051" kern="0" dirty="0">
                <a:solidFill>
                  <a:prstClr val="black"/>
                </a:solidFill>
                <a:latin typeface="Calibri" panose="020F0502020204030204"/>
              </a:rPr>
              <a:t>7</a:t>
            </a:r>
          </a:p>
        </p:txBody>
      </p:sp>
      <p:sp>
        <p:nvSpPr>
          <p:cNvPr id="495" name="Oval 494">
            <a:extLst>
              <a:ext uri="{FF2B5EF4-FFF2-40B4-BE49-F238E27FC236}">
                <a16:creationId xmlns:a16="http://schemas.microsoft.com/office/drawing/2014/main" id="{0959A727-18C8-4E9B-B449-21E85538999A}"/>
              </a:ext>
            </a:extLst>
          </p:cNvPr>
          <p:cNvSpPr/>
          <p:nvPr/>
        </p:nvSpPr>
        <p:spPr>
          <a:xfrm>
            <a:off x="11609850" y="830245"/>
            <a:ext cx="235191" cy="235191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1051" kern="0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498" name="Oval 497">
            <a:extLst>
              <a:ext uri="{FF2B5EF4-FFF2-40B4-BE49-F238E27FC236}">
                <a16:creationId xmlns:a16="http://schemas.microsoft.com/office/drawing/2014/main" id="{526E0549-C21C-4431-8C49-A0D2156679D1}"/>
              </a:ext>
            </a:extLst>
          </p:cNvPr>
          <p:cNvSpPr/>
          <p:nvPr/>
        </p:nvSpPr>
        <p:spPr>
          <a:xfrm>
            <a:off x="4603002" y="3461857"/>
            <a:ext cx="235191" cy="235191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1051" kern="0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DB8968F8-D4E0-4CDE-919E-ED0889458F35}"/>
              </a:ext>
            </a:extLst>
          </p:cNvPr>
          <p:cNvSpPr/>
          <p:nvPr/>
        </p:nvSpPr>
        <p:spPr>
          <a:xfrm>
            <a:off x="2602934" y="5468635"/>
            <a:ext cx="235191" cy="235191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defTabSz="914377">
              <a:defRPr/>
            </a:pPr>
            <a:r>
              <a:rPr lang="en-US" sz="1051" kern="0" dirty="0">
                <a:solidFill>
                  <a:prstClr val="black"/>
                </a:solidFill>
                <a:latin typeface="Calibri" panose="020F0502020204030204"/>
              </a:rPr>
              <a:t>5</a:t>
            </a:r>
          </a:p>
        </p:txBody>
      </p:sp>
      <p:cxnSp>
        <p:nvCxnSpPr>
          <p:cNvPr id="500" name="Straight Arrow Connector 499">
            <a:extLst>
              <a:ext uri="{FF2B5EF4-FFF2-40B4-BE49-F238E27FC236}">
                <a16:creationId xmlns:a16="http://schemas.microsoft.com/office/drawing/2014/main" id="{03CAE6D2-9404-455B-B162-E5F9001878BA}"/>
              </a:ext>
            </a:extLst>
          </p:cNvPr>
          <p:cNvCxnSpPr>
            <a:cxnSpLocks/>
          </p:cNvCxnSpPr>
          <p:nvPr/>
        </p:nvCxnSpPr>
        <p:spPr>
          <a:xfrm flipV="1">
            <a:off x="3351282" y="3604765"/>
            <a:ext cx="617583" cy="650243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501" name="Group 500">
            <a:extLst>
              <a:ext uri="{FF2B5EF4-FFF2-40B4-BE49-F238E27FC236}">
                <a16:creationId xmlns:a16="http://schemas.microsoft.com/office/drawing/2014/main" id="{8DF017AA-75A8-4BF9-B8C4-6F6816FEA7E7}"/>
              </a:ext>
            </a:extLst>
          </p:cNvPr>
          <p:cNvGrpSpPr/>
          <p:nvPr/>
        </p:nvGrpSpPr>
        <p:grpSpPr>
          <a:xfrm>
            <a:off x="2649629" y="4156166"/>
            <a:ext cx="871192" cy="760200"/>
            <a:chOff x="2649629" y="4156166"/>
            <a:chExt cx="871192" cy="760200"/>
          </a:xfrm>
        </p:grpSpPr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EBFC07C5-C39A-4ECE-A12E-3A4ECDD2540E}"/>
                </a:ext>
              </a:extLst>
            </p:cNvPr>
            <p:cNvGrpSpPr/>
            <p:nvPr/>
          </p:nvGrpSpPr>
          <p:grpSpPr>
            <a:xfrm>
              <a:off x="2649629" y="4156166"/>
              <a:ext cx="871192" cy="760200"/>
              <a:chOff x="2649629" y="4156161"/>
              <a:chExt cx="871192" cy="760199"/>
            </a:xfrm>
          </p:grpSpPr>
          <p:sp>
            <p:nvSpPr>
              <p:cNvPr id="504" name="Rounded Rectangle 12">
                <a:extLst>
                  <a:ext uri="{FF2B5EF4-FFF2-40B4-BE49-F238E27FC236}">
                    <a16:creationId xmlns:a16="http://schemas.microsoft.com/office/drawing/2014/main" id="{10C2F2BF-5287-4586-9D89-B97BBE65B7EC}"/>
                  </a:ext>
                </a:extLst>
              </p:cNvPr>
              <p:cNvSpPr/>
              <p:nvPr/>
            </p:nvSpPr>
            <p:spPr>
              <a:xfrm>
                <a:off x="2649629" y="4156161"/>
                <a:ext cx="871192" cy="750669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78369">
                  <a:defRPr/>
                </a:pPr>
                <a:endParaRPr lang="en-US" sz="1076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505" name="TextBox 504">
                <a:extLst>
                  <a:ext uri="{FF2B5EF4-FFF2-40B4-BE49-F238E27FC236}">
                    <a16:creationId xmlns:a16="http://schemas.microsoft.com/office/drawing/2014/main" id="{ADBF1618-E7BB-491D-AD05-7E7A899DAE09}"/>
                  </a:ext>
                </a:extLst>
              </p:cNvPr>
              <p:cNvSpPr txBox="1"/>
              <p:nvPr/>
            </p:nvSpPr>
            <p:spPr>
              <a:xfrm>
                <a:off x="2693604" y="4608583"/>
                <a:ext cx="789935" cy="307777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 defTabSz="914377">
                  <a:defRPr/>
                </a:pPr>
                <a:r>
                  <a:rPr lang="en-US" sz="700" kern="0" dirty="0">
                    <a:solidFill>
                      <a:schemeClr val="bg1"/>
                    </a:solidFill>
                    <a:latin typeface="Calibri" panose="020F0502020204030204"/>
                  </a:rPr>
                  <a:t>Microsoft Container Registry</a:t>
                </a:r>
              </a:p>
            </p:txBody>
          </p:sp>
          <p:pic>
            <p:nvPicPr>
              <p:cNvPr id="506" name="Picture 12" descr="C:\Users\steve\AppData\Local\Temp\SNAGHTML3c2ca0f.PNG">
                <a:extLst>
                  <a:ext uri="{FF2B5EF4-FFF2-40B4-BE49-F238E27FC236}">
                    <a16:creationId xmlns:a16="http://schemas.microsoft.com/office/drawing/2014/main" id="{F5668919-A3B0-4860-B752-E9FDFBDF7C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8373" y="4255008"/>
                <a:ext cx="439154" cy="403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3" name="Lightning Bolt 502">
              <a:extLst>
                <a:ext uri="{FF2B5EF4-FFF2-40B4-BE49-F238E27FC236}">
                  <a16:creationId xmlns:a16="http://schemas.microsoft.com/office/drawing/2014/main" id="{1B320CBA-4238-4705-809C-F1E2EA4FFE36}"/>
                </a:ext>
              </a:extLst>
            </p:cNvPr>
            <p:cNvSpPr/>
            <p:nvPr/>
          </p:nvSpPr>
          <p:spPr>
            <a:xfrm>
              <a:off x="3302984" y="4260612"/>
              <a:ext cx="48298" cy="73454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08" name="Group 507">
            <a:extLst>
              <a:ext uri="{FF2B5EF4-FFF2-40B4-BE49-F238E27FC236}">
                <a16:creationId xmlns:a16="http://schemas.microsoft.com/office/drawing/2014/main" id="{7DC4F8CD-17EC-4229-826A-25B347D4FA64}"/>
              </a:ext>
            </a:extLst>
          </p:cNvPr>
          <p:cNvGrpSpPr/>
          <p:nvPr/>
        </p:nvGrpSpPr>
        <p:grpSpPr>
          <a:xfrm>
            <a:off x="7249779" y="3313434"/>
            <a:ext cx="1454120" cy="960951"/>
            <a:chOff x="7249779" y="3313432"/>
            <a:chExt cx="1454120" cy="960951"/>
          </a:xfrm>
        </p:grpSpPr>
        <p:sp>
          <p:nvSpPr>
            <p:cNvPr id="509" name="Rounded Rectangle 12">
              <a:extLst>
                <a:ext uri="{FF2B5EF4-FFF2-40B4-BE49-F238E27FC236}">
                  <a16:creationId xmlns:a16="http://schemas.microsoft.com/office/drawing/2014/main" id="{8BD3BAD7-3446-4668-BE81-75D1CE4D5338}"/>
                </a:ext>
              </a:extLst>
            </p:cNvPr>
            <p:cNvSpPr/>
            <p:nvPr/>
          </p:nvSpPr>
          <p:spPr>
            <a:xfrm>
              <a:off x="7249779" y="3313432"/>
              <a:ext cx="1454120" cy="960951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369">
                <a:defRPr/>
              </a:pPr>
              <a:endParaRPr lang="en-US" sz="1076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510" name="TextBox 509">
              <a:extLst>
                <a:ext uri="{FF2B5EF4-FFF2-40B4-BE49-F238E27FC236}">
                  <a16:creationId xmlns:a16="http://schemas.microsoft.com/office/drawing/2014/main" id="{1263FF20-B82E-47C3-BD34-A8199DF15D66}"/>
                </a:ext>
              </a:extLst>
            </p:cNvPr>
            <p:cNvSpPr txBox="1"/>
            <p:nvPr/>
          </p:nvSpPr>
          <p:spPr>
            <a:xfrm>
              <a:off x="7368964" y="3903429"/>
              <a:ext cx="1215751" cy="304204"/>
            </a:xfrm>
            <a:prstGeom prst="rect">
              <a:avLst/>
            </a:prstGeom>
          </p:spPr>
          <p:txBody>
            <a:bodyPr vert="horz" wrap="square" lIns="89568" tIns="89568" rIns="89568" bIns="89568" rtlCol="0" anchor="t">
              <a:noAutofit/>
            </a:bodyPr>
            <a:lstStyle/>
            <a:p>
              <a:pPr algn="ctr" defTabSz="878369">
                <a:defRPr/>
              </a:pPr>
              <a:endParaRPr lang="en-US" sz="1200" b="1" i="1" kern="0" dirty="0">
                <a:solidFill>
                  <a:srgbClr val="FFC000"/>
                </a:solidFill>
                <a:latin typeface="Calibri" panose="020F0502020204030204"/>
              </a:endParaRPr>
            </a:p>
          </p:txBody>
        </p:sp>
        <p:pic>
          <p:nvPicPr>
            <p:cNvPr id="511" name="Picture 2" descr="https://ngeor.files.wordpress.com/2017/11/helm-small.png">
              <a:extLst>
                <a:ext uri="{FF2B5EF4-FFF2-40B4-BE49-F238E27FC236}">
                  <a16:creationId xmlns:a16="http://schemas.microsoft.com/office/drawing/2014/main" id="{9CD00E3D-5F22-4B77-AE45-EB35317715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2532" b="95696" l="4724" r="97113">
                          <a14:foregroundMark x1="43307" y1="17975" x2="43307" y2="17975"/>
                          <a14:foregroundMark x1="42520" y1="40253" x2="42520" y2="40253"/>
                          <a14:foregroundMark x1="54593" y1="43797" x2="54593" y2="43797"/>
                          <a14:foregroundMark x1="49344" y1="7595" x2="49344" y2="7595"/>
                          <a14:foregroundMark x1="51444" y1="2532" x2="51444" y2="2532"/>
                          <a14:foregroundMark x1="76903" y1="42278" x2="76903" y2="42278"/>
                          <a14:foregroundMark x1="94751" y1="47089" x2="94751" y2="47089"/>
                          <a14:foregroundMark x1="97375" y1="59241" x2="97375" y2="59241"/>
                          <a14:foregroundMark x1="63780" y1="81266" x2="63780" y2="81266"/>
                          <a14:foregroundMark x1="50394" y1="95949" x2="50394" y2="95949"/>
                          <a14:foregroundMark x1="18898" y1="58481" x2="18898" y2="58481"/>
                          <a14:foregroundMark x1="4724" y1="52658" x2="4724" y2="52658"/>
                          <a14:backgroundMark x1="37270" y1="6329" x2="37270" y2="63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3259" y="3383928"/>
              <a:ext cx="707160" cy="733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3" name="Oval 512">
            <a:extLst>
              <a:ext uri="{FF2B5EF4-FFF2-40B4-BE49-F238E27FC236}">
                <a16:creationId xmlns:a16="http://schemas.microsoft.com/office/drawing/2014/main" id="{884357A2-1538-40B0-89E6-8F99E9CA0524}"/>
              </a:ext>
            </a:extLst>
          </p:cNvPr>
          <p:cNvSpPr/>
          <p:nvPr/>
        </p:nvSpPr>
        <p:spPr>
          <a:xfrm>
            <a:off x="8842190" y="3239501"/>
            <a:ext cx="235191" cy="235191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1051" kern="0" dirty="0">
                <a:solidFill>
                  <a:prstClr val="black"/>
                </a:solidFill>
                <a:latin typeface="Calibri" panose="020F0502020204030204"/>
              </a:rPr>
              <a:t>6</a:t>
            </a:r>
          </a:p>
        </p:txBody>
      </p:sp>
      <p:pic>
        <p:nvPicPr>
          <p:cNvPr id="100" name="ACR Build">
            <a:extLst>
              <a:ext uri="{FF2B5EF4-FFF2-40B4-BE49-F238E27FC236}">
                <a16:creationId xmlns:a16="http://schemas.microsoft.com/office/drawing/2014/main" id="{BE8D4BE8-6D3E-4E92-8C04-26435204DB4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117477" y="3717687"/>
            <a:ext cx="498008" cy="4980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C3D80A4-81F7-43A6-8708-062FADE2D287}"/>
              </a:ext>
            </a:extLst>
          </p:cNvPr>
          <p:cNvSpPr/>
          <p:nvPr/>
        </p:nvSpPr>
        <p:spPr>
          <a:xfrm>
            <a:off x="9365278" y="6105355"/>
            <a:ext cx="2166200" cy="369332"/>
          </a:xfrm>
          <a:prstGeom prst="rect">
            <a:avLst/>
          </a:prstGeom>
          <a:solidFill>
            <a:srgbClr val="505050"/>
          </a:solidFill>
        </p:spPr>
        <p:txBody>
          <a:bodyPr wrap="square">
            <a:spAutoFit/>
          </a:bodyPr>
          <a:lstStyle/>
          <a:p>
            <a:pPr defTabSz="914377">
              <a:defRPr/>
            </a:pPr>
            <a:r>
              <a:rPr lang="en-US" sz="1800" b="1" i="1" kern="0" dirty="0">
                <a:solidFill>
                  <a:srgbClr val="FFC000"/>
                </a:solidFill>
                <a:latin typeface="Calibri" panose="020F0502020204030204"/>
              </a:rPr>
              <a:t>* Work in progress</a:t>
            </a:r>
          </a:p>
        </p:txBody>
      </p:sp>
      <p:pic>
        <p:nvPicPr>
          <p:cNvPr id="128" name="Picture 2" descr="Image result for azure security center logo">
            <a:extLst>
              <a:ext uri="{FF2B5EF4-FFF2-40B4-BE49-F238E27FC236}">
                <a16:creationId xmlns:a16="http://schemas.microsoft.com/office/drawing/2014/main" id="{01AF9128-DC57-4079-A101-6342E4DC8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7021" y="2173691"/>
            <a:ext cx="186168" cy="24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2" descr="Image result for azure security center logo">
            <a:extLst>
              <a:ext uri="{FF2B5EF4-FFF2-40B4-BE49-F238E27FC236}">
                <a16:creationId xmlns:a16="http://schemas.microsoft.com/office/drawing/2014/main" id="{79821F4D-14FA-484E-9641-721DB3E4E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7021" y="2791910"/>
            <a:ext cx="186168" cy="24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2" descr="Image result for azure security center logo">
            <a:extLst>
              <a:ext uri="{FF2B5EF4-FFF2-40B4-BE49-F238E27FC236}">
                <a16:creationId xmlns:a16="http://schemas.microsoft.com/office/drawing/2014/main" id="{0DAB7751-6CF5-49DB-B856-C3CBA16E7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7021" y="3410129"/>
            <a:ext cx="186168" cy="24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2" descr="Image result for azure security center logo">
            <a:extLst>
              <a:ext uri="{FF2B5EF4-FFF2-40B4-BE49-F238E27FC236}">
                <a16:creationId xmlns:a16="http://schemas.microsoft.com/office/drawing/2014/main" id="{17F9D36A-9B98-472E-89F4-0FF14BD95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7021" y="4028348"/>
            <a:ext cx="186168" cy="24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2" descr="Image result for azure security center logo">
            <a:extLst>
              <a:ext uri="{FF2B5EF4-FFF2-40B4-BE49-F238E27FC236}">
                <a16:creationId xmlns:a16="http://schemas.microsoft.com/office/drawing/2014/main" id="{510D8479-E566-417F-8915-87029654A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7021" y="4646567"/>
            <a:ext cx="186168" cy="24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2" descr="Image result for azure security center logo">
            <a:extLst>
              <a:ext uri="{FF2B5EF4-FFF2-40B4-BE49-F238E27FC236}">
                <a16:creationId xmlns:a16="http://schemas.microsoft.com/office/drawing/2014/main" id="{954B2697-15C7-47B8-89B9-7E2C1C9E8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7021" y="5264788"/>
            <a:ext cx="186168" cy="24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14" descr="Related image">
            <a:extLst>
              <a:ext uri="{FF2B5EF4-FFF2-40B4-BE49-F238E27FC236}">
                <a16:creationId xmlns:a16="http://schemas.microsoft.com/office/drawing/2014/main" id="{FAA78E7F-AEA2-409F-B315-BDA782BCF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069" y="3910889"/>
            <a:ext cx="318499" cy="31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6DFA745-1858-4F6F-BFA3-4FD89F3F7CA1}"/>
              </a:ext>
            </a:extLst>
          </p:cNvPr>
          <p:cNvGrpSpPr/>
          <p:nvPr/>
        </p:nvGrpSpPr>
        <p:grpSpPr>
          <a:xfrm>
            <a:off x="3913058" y="3363628"/>
            <a:ext cx="757277" cy="331137"/>
            <a:chOff x="3913058" y="3363628"/>
            <a:chExt cx="757277" cy="33113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D83BE58-C896-4953-B8C8-74505616E315}"/>
                </a:ext>
              </a:extLst>
            </p:cNvPr>
            <p:cNvGrpSpPr/>
            <p:nvPr/>
          </p:nvGrpSpPr>
          <p:grpSpPr>
            <a:xfrm>
              <a:off x="3913058" y="3401525"/>
              <a:ext cx="757277" cy="293240"/>
              <a:chOff x="3913058" y="3401525"/>
              <a:chExt cx="757277" cy="293240"/>
            </a:xfrm>
          </p:grpSpPr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4E2BD439-9229-41AA-A129-73FF471ED4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3058" y="3401525"/>
                <a:ext cx="211554" cy="203239"/>
              </a:xfrm>
              <a:prstGeom prst="rect">
                <a:avLst/>
              </a:prstGeom>
            </p:spPr>
          </p:pic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83B5EE75-B78D-46F1-A38F-E856B20E7509}"/>
                  </a:ext>
                </a:extLst>
              </p:cNvPr>
              <p:cNvSpPr txBox="1"/>
              <p:nvPr/>
            </p:nvSpPr>
            <p:spPr>
              <a:xfrm>
                <a:off x="4054591" y="3417766"/>
                <a:ext cx="6157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77">
                  <a:defRPr/>
                </a:pPr>
                <a:r>
                  <a:rPr lang="en-US" sz="600" kern="0" dirty="0">
                    <a:solidFill>
                      <a:srgbClr val="FFC000"/>
                    </a:solidFill>
                    <a:latin typeface="Calibri" panose="020F0502020204030204"/>
                  </a:rPr>
                  <a:t>Base Image Index</a:t>
                </a:r>
              </a:p>
            </p:txBody>
          </p:sp>
        </p:grpSp>
        <p:sp>
          <p:nvSpPr>
            <p:cNvPr id="144" name="Lightning Bolt 143">
              <a:extLst>
                <a:ext uri="{FF2B5EF4-FFF2-40B4-BE49-F238E27FC236}">
                  <a16:creationId xmlns:a16="http://schemas.microsoft.com/office/drawing/2014/main" id="{CA559B9C-D5FF-4638-A662-BB1A4D634BAF}"/>
                </a:ext>
              </a:extLst>
            </p:cNvPr>
            <p:cNvSpPr/>
            <p:nvPr/>
          </p:nvSpPr>
          <p:spPr>
            <a:xfrm>
              <a:off x="4124612" y="3363628"/>
              <a:ext cx="48298" cy="73454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31881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8817">
        <p:fade/>
      </p:transition>
    </mc:Choice>
    <mc:Fallback>
      <p:transition spd="med" advTm="288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1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07407E-6 L 0.21706 0.01019 " pathEditMode="relative" rAng="0" ptsTypes="AA">
                                      <p:cBhvr>
                                        <p:cTn id="132" dur="1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46" y="509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0.00394 L 0.21042 0.10996 " pathEditMode="relative" rAng="0" ptsTypes="AA">
                                      <p:cBhvr>
                                        <p:cTn id="143" dur="1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21" y="5301"/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30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0.20938 0.12662 " pathEditMode="relative" rAng="0" ptsTypes="AA">
                                      <p:cBhvr>
                                        <p:cTn id="155" dur="1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69" y="6319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4500"/>
                            </p:stCondLst>
                            <p:childTnLst>
                              <p:par>
                                <p:cTn id="1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07407E-6 L 0.20443 0.02176 " pathEditMode="relative" rAng="0" ptsTypes="AA">
                                      <p:cBhvr>
                                        <p:cTn id="164" dur="1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21" y="1088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6000"/>
                            </p:stCondLst>
                            <p:childTnLst>
                              <p:par>
                                <p:cTn id="16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07407E-6 L 0.21342 0.10348 " pathEditMode="relative" rAng="0" ptsTypes="AA">
                                      <p:cBhvr>
                                        <p:cTn id="173" dur="1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64" y="5162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8" grpId="1"/>
      <p:bldP spid="98" grpId="2"/>
      <p:bldP spid="448" grpId="0"/>
      <p:bldP spid="482" grpId="0" animBg="1"/>
      <p:bldP spid="484" grpId="0" animBg="1"/>
      <p:bldP spid="488" grpId="0" animBg="1"/>
      <p:bldP spid="490" grpId="0" animBg="1"/>
      <p:bldP spid="491" grpId="0" animBg="1"/>
      <p:bldP spid="492" grpId="0" animBg="1"/>
      <p:bldP spid="494" grpId="0" animBg="1"/>
      <p:bldP spid="495" grpId="0" animBg="1"/>
      <p:bldP spid="498" grpId="0" animBg="1"/>
      <p:bldP spid="499" grpId="0" animBg="1"/>
      <p:bldP spid="499" grpId="1" animBg="1"/>
      <p:bldP spid="5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1D60A-8A68-4433-9782-4A84DA2EE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ACR Build: Container OS &amp; Framework Patching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76C188D-59B8-4015-9D7D-BFD403BA9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6045" y="2209800"/>
            <a:ext cx="1828800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3A1406-5808-4559-AD6B-C29673335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0949" y="4375884"/>
            <a:ext cx="845895" cy="84051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21C1734-41AB-4B32-9390-93878843E3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43629" y="1914063"/>
            <a:ext cx="2420274" cy="2420274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424A6A9-38ED-4BB4-9E01-F45EE413896A}"/>
              </a:ext>
            </a:extLst>
          </p:cNvPr>
          <p:cNvGrpSpPr/>
          <p:nvPr/>
        </p:nvGrpSpPr>
        <p:grpSpPr>
          <a:xfrm>
            <a:off x="910094" y="2049251"/>
            <a:ext cx="2875822" cy="985885"/>
            <a:chOff x="910094" y="2049251"/>
            <a:chExt cx="2875822" cy="98588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74DC6FCE-D771-4C64-B711-44973FF87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85370" y="2049251"/>
              <a:ext cx="900546" cy="900546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9E44DFD-BFD9-4A83-AB9D-F7E1AA784B4B}"/>
                </a:ext>
              </a:extLst>
            </p:cNvPr>
            <p:cNvGrpSpPr/>
            <p:nvPr/>
          </p:nvGrpSpPr>
          <p:grpSpPr>
            <a:xfrm>
              <a:off x="910094" y="2132026"/>
              <a:ext cx="1144645" cy="883246"/>
              <a:chOff x="1577773" y="2029935"/>
              <a:chExt cx="1144645" cy="883246"/>
            </a:xfrm>
          </p:grpSpPr>
          <p:pic>
            <p:nvPicPr>
              <p:cNvPr id="8" name="Picture 7" descr="Image result for docker hub logo">
                <a:extLst>
                  <a:ext uri="{FF2B5EF4-FFF2-40B4-BE49-F238E27FC236}">
                    <a16:creationId xmlns:a16="http://schemas.microsoft.com/office/drawing/2014/main" id="{5FA6AA12-CEDA-4894-B28D-95779B22A4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77773" y="2029935"/>
                <a:ext cx="1144645" cy="6508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2C9E09E-62CD-4796-AB38-9FF5A207B3D4}"/>
                  </a:ext>
                </a:extLst>
              </p:cNvPr>
              <p:cNvSpPr/>
              <p:nvPr/>
            </p:nvSpPr>
            <p:spPr>
              <a:xfrm>
                <a:off x="1694724" y="2636182"/>
                <a:ext cx="91390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12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Docker Hub</a:t>
                </a:r>
              </a:p>
            </p:txBody>
          </p: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80672FB-402F-4723-AFBF-D609952DB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83697" y="2132026"/>
              <a:ext cx="702671" cy="68621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A373808-1E84-4B71-A3C3-B73B1890A3F7}"/>
                </a:ext>
              </a:extLst>
            </p:cNvPr>
            <p:cNvSpPr/>
            <p:nvPr/>
          </p:nvSpPr>
          <p:spPr>
            <a:xfrm>
              <a:off x="2263947" y="2738273"/>
              <a:ext cx="48122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377"/>
              <a:r>
                <a:rPr lang="en-US" sz="1200" dirty="0">
                  <a:solidFill>
                    <a:sysClr val="windowText" lastClr="000000"/>
                  </a:solidFill>
                  <a:latin typeface="Calibri" panose="020F0502020204030204"/>
                </a:rPr>
                <a:t>MCR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1DC13E2-5246-4EA0-8BD5-BF8E0AEF51A0}"/>
                </a:ext>
              </a:extLst>
            </p:cNvPr>
            <p:cNvSpPr/>
            <p:nvPr/>
          </p:nvSpPr>
          <p:spPr>
            <a:xfrm>
              <a:off x="3118916" y="2738273"/>
              <a:ext cx="43839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377"/>
              <a:r>
                <a:rPr lang="en-US" sz="1200" dirty="0">
                  <a:solidFill>
                    <a:sysClr val="windowText" lastClr="000000"/>
                  </a:solidFill>
                  <a:latin typeface="Calibri" panose="020F0502020204030204"/>
                </a:rPr>
                <a:t>ACR</a:t>
              </a:r>
            </a:p>
          </p:txBody>
        </p:sp>
        <p:sp>
          <p:nvSpPr>
            <p:cNvPr id="28" name="Lightning Bolt 27">
              <a:extLst>
                <a:ext uri="{FF2B5EF4-FFF2-40B4-BE49-F238E27FC236}">
                  <a16:creationId xmlns:a16="http://schemas.microsoft.com/office/drawing/2014/main" id="{0E18C73F-7BA1-43CB-8626-F8B0BC58EE71}"/>
                </a:ext>
              </a:extLst>
            </p:cNvPr>
            <p:cNvSpPr/>
            <p:nvPr/>
          </p:nvSpPr>
          <p:spPr>
            <a:xfrm>
              <a:off x="2896544" y="2718407"/>
              <a:ext cx="208258" cy="316729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30" name="Lightning Bolt 29">
            <a:extLst>
              <a:ext uri="{FF2B5EF4-FFF2-40B4-BE49-F238E27FC236}">
                <a16:creationId xmlns:a16="http://schemas.microsoft.com/office/drawing/2014/main" id="{DEEE2A81-6626-4865-B444-7326BE67EC57}"/>
              </a:ext>
            </a:extLst>
          </p:cNvPr>
          <p:cNvSpPr/>
          <p:nvPr/>
        </p:nvSpPr>
        <p:spPr>
          <a:xfrm>
            <a:off x="2682715" y="4449888"/>
            <a:ext cx="208258" cy="316729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9432CA9-FB17-4370-AE7E-6778CE88C267}"/>
              </a:ext>
            </a:extLst>
          </p:cNvPr>
          <p:cNvSpPr/>
          <p:nvPr/>
        </p:nvSpPr>
        <p:spPr bwMode="auto">
          <a:xfrm>
            <a:off x="910094" y="1598999"/>
            <a:ext cx="3006586" cy="1593782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Registries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3E4B48A-1E2C-46A5-91B6-8BA9ED83FCA5}"/>
              </a:ext>
            </a:extLst>
          </p:cNvPr>
          <p:cNvSpPr/>
          <p:nvPr/>
        </p:nvSpPr>
        <p:spPr bwMode="auto">
          <a:xfrm>
            <a:off x="903034" y="3861937"/>
            <a:ext cx="3006586" cy="1593782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SCC Providers</a:t>
            </a:r>
          </a:p>
        </p:txBody>
      </p:sp>
      <p:pic>
        <p:nvPicPr>
          <p:cNvPr id="34" name="Picture 2" descr="Related image">
            <a:extLst>
              <a:ext uri="{FF2B5EF4-FFF2-40B4-BE49-F238E27FC236}">
                <a16:creationId xmlns:a16="http://schemas.microsoft.com/office/drawing/2014/main" id="{C067C7DD-3B2F-4A21-9BE2-7E14ED30D0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9" t="19617" r="25733" b="15444"/>
          <a:stretch/>
        </p:blipFill>
        <p:spPr bwMode="auto">
          <a:xfrm>
            <a:off x="3731765" y="-515461"/>
            <a:ext cx="403638" cy="39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Image result for linux icon">
            <a:extLst>
              <a:ext uri="{FF2B5EF4-FFF2-40B4-BE49-F238E27FC236}">
                <a16:creationId xmlns:a16="http://schemas.microsoft.com/office/drawing/2014/main" id="{697C487A-E28D-45A3-8546-51A1E2CE6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363" y="-527348"/>
            <a:ext cx="401442" cy="40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D4AE8B8-95E2-462E-A0B7-91BB7A58E466}"/>
              </a:ext>
            </a:extLst>
          </p:cNvPr>
          <p:cNvSpPr/>
          <p:nvPr/>
        </p:nvSpPr>
        <p:spPr>
          <a:xfrm>
            <a:off x="4096556" y="-469212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.NET</a:t>
            </a:r>
          </a:p>
        </p:txBody>
      </p:sp>
      <p:pic>
        <p:nvPicPr>
          <p:cNvPr id="37" name="Picture 8" descr="Image result for java icon">
            <a:extLst>
              <a:ext uri="{FF2B5EF4-FFF2-40B4-BE49-F238E27FC236}">
                <a16:creationId xmlns:a16="http://schemas.microsoft.com/office/drawing/2014/main" id="{20C13A5C-396F-4ED7-B302-D6CA3B243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446" y="-580243"/>
            <a:ext cx="526360" cy="52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74872C2-851F-4E99-BB3D-47E66EF6B7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06327" y="-402905"/>
            <a:ext cx="452178" cy="27699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706EC91-C366-4BA0-A5A4-814F14DB09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24266" y="-536615"/>
            <a:ext cx="439103" cy="439103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EA26DAF-4150-4148-98CC-76357ED76293}"/>
              </a:ext>
            </a:extLst>
          </p:cNvPr>
          <p:cNvCxnSpPr>
            <a:cxnSpLocks/>
            <a:stCxn id="33" idx="3"/>
            <a:endCxn id="4" idx="1"/>
          </p:cNvCxnSpPr>
          <p:nvPr/>
        </p:nvCxnSpPr>
        <p:spPr>
          <a:xfrm flipV="1">
            <a:off x="3909620" y="3124200"/>
            <a:ext cx="1166425" cy="1534628"/>
          </a:xfrm>
          <a:prstGeom prst="straightConnector1">
            <a:avLst/>
          </a:prstGeom>
          <a:ln w="57150">
            <a:solidFill>
              <a:srgbClr val="F74A32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E42B7CA-5546-42A3-A9ED-34734F252183}"/>
              </a:ext>
            </a:extLst>
          </p:cNvPr>
          <p:cNvCxnSpPr>
            <a:cxnSpLocks/>
            <a:stCxn id="32" idx="3"/>
            <a:endCxn id="4" idx="1"/>
          </p:cNvCxnSpPr>
          <p:nvPr/>
        </p:nvCxnSpPr>
        <p:spPr>
          <a:xfrm>
            <a:off x="3916680" y="2395890"/>
            <a:ext cx="1159365" cy="728310"/>
          </a:xfrm>
          <a:prstGeom prst="straightConnector1">
            <a:avLst/>
          </a:prstGeom>
          <a:ln w="57150">
            <a:solidFill>
              <a:srgbClr val="59B4D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B9BBC71-A0D3-483F-83EB-D7A4D560A90B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6904845" y="3124200"/>
            <a:ext cx="1038784" cy="0"/>
          </a:xfrm>
          <a:prstGeom prst="straightConnector1">
            <a:avLst/>
          </a:prstGeom>
          <a:ln w="57150">
            <a:solidFill>
              <a:srgbClr val="59B4D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F62925D7-548D-42D2-A13A-0216FED48ED0}"/>
              </a:ext>
            </a:extLst>
          </p:cNvPr>
          <p:cNvSpPr/>
          <p:nvPr/>
        </p:nvSpPr>
        <p:spPr>
          <a:xfrm>
            <a:off x="5400401" y="4071714"/>
            <a:ext cx="1091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1800" dirty="0">
                <a:solidFill>
                  <a:sysClr val="windowText" lastClr="000000"/>
                </a:solidFill>
                <a:latin typeface="Calibri" panose="020F0502020204030204"/>
              </a:rPr>
              <a:t>ACR Build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D47B626-A839-4D00-A113-76337E584A5C}"/>
              </a:ext>
            </a:extLst>
          </p:cNvPr>
          <p:cNvSpPr/>
          <p:nvPr/>
        </p:nvSpPr>
        <p:spPr>
          <a:xfrm>
            <a:off x="8407125" y="4012497"/>
            <a:ext cx="19055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1800" dirty="0">
                <a:solidFill>
                  <a:sysClr val="windowText" lastClr="000000"/>
                </a:solidFill>
                <a:latin typeface="Calibri" panose="020F0502020204030204"/>
              </a:rPr>
              <a:t>Azure </a:t>
            </a:r>
            <a:br>
              <a:rPr lang="en-US" sz="1800" dirty="0">
                <a:solidFill>
                  <a:sysClr val="windowText" lastClr="000000"/>
                </a:solidFill>
                <a:latin typeface="Calibri" panose="020F0502020204030204"/>
              </a:rPr>
            </a:br>
            <a:r>
              <a:rPr lang="en-US" sz="1800" dirty="0">
                <a:solidFill>
                  <a:sysClr val="windowText" lastClr="000000"/>
                </a:solidFill>
                <a:latin typeface="Calibri" panose="020F0502020204030204"/>
              </a:rPr>
              <a:t>Container Registry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5701724-B8F8-4B3E-9EB6-3C77463DE944}"/>
              </a:ext>
            </a:extLst>
          </p:cNvPr>
          <p:cNvSpPr/>
          <p:nvPr/>
        </p:nvSpPr>
        <p:spPr>
          <a:xfrm>
            <a:off x="181747" y="3330442"/>
            <a:ext cx="1442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1800" dirty="0">
                <a:solidFill>
                  <a:sysClr val="windowText" lastClr="000000"/>
                </a:solidFill>
                <a:latin typeface="Calibri" panose="020F0502020204030204"/>
              </a:rPr>
              <a:t>Build Triggers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8E4781A-E449-4357-B4ED-8120490BB963}"/>
              </a:ext>
            </a:extLst>
          </p:cNvPr>
          <p:cNvSpPr/>
          <p:nvPr/>
        </p:nvSpPr>
        <p:spPr>
          <a:xfrm>
            <a:off x="5198224" y="6216134"/>
            <a:ext cx="1795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1800" dirty="0">
                <a:solidFill>
                  <a:sysClr val="windowText" lastClr="000000"/>
                </a:solidFill>
                <a:latin typeface="Calibri" panose="020F0502020204030204"/>
                <a:hlinkClick r:id="rId14" action="ppaction://hlinkfile"/>
              </a:rPr>
              <a:t>aka.ms/acr/build</a:t>
            </a:r>
            <a:endParaRPr lang="en-US" sz="18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pic>
        <p:nvPicPr>
          <p:cNvPr id="38" name="Picture 6" descr="Brigade">
            <a:extLst>
              <a:ext uri="{FF2B5EF4-FFF2-40B4-BE49-F238E27FC236}">
                <a16:creationId xmlns:a16="http://schemas.microsoft.com/office/drawing/2014/main" id="{AE60A87E-3712-4244-9048-D48536DA8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049" y="5223336"/>
            <a:ext cx="937816" cy="57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Related image">
            <a:extLst>
              <a:ext uri="{FF2B5EF4-FFF2-40B4-BE49-F238E27FC236}">
                <a16:creationId xmlns:a16="http://schemas.microsoft.com/office/drawing/2014/main" id="{215563D4-8045-4427-8F98-9B22439E4F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4" t="13662" r="7384" b="10942"/>
          <a:stretch/>
        </p:blipFill>
        <p:spPr bwMode="auto">
          <a:xfrm>
            <a:off x="6833325" y="5150415"/>
            <a:ext cx="838715" cy="74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https://zapier.cachefly.net/storage/services/59152a3a91bfe0ddd2fc9b978448593a.128x128.png">
            <a:extLst>
              <a:ext uri="{FF2B5EF4-FFF2-40B4-BE49-F238E27FC236}">
                <a16:creationId xmlns:a16="http://schemas.microsoft.com/office/drawing/2014/main" id="{551D51D2-0032-4848-AA9D-54307AAB89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4" t="22115" r="21627" b="23287"/>
          <a:stretch/>
        </p:blipFill>
        <p:spPr bwMode="auto">
          <a:xfrm>
            <a:off x="4372606" y="5166266"/>
            <a:ext cx="695677" cy="64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https://wiki.jenkins-ci.org/download/attachments/2916393/logo-title.png?version=1&amp;modificationDate=1302753947000">
            <a:extLst>
              <a:ext uri="{FF2B5EF4-FFF2-40B4-BE49-F238E27FC236}">
                <a16:creationId xmlns:a16="http://schemas.microsoft.com/office/drawing/2014/main" id="{95B2A336-37AA-4ED9-A3D4-1C37ADD238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03"/>
          <a:stretch/>
        </p:blipFill>
        <p:spPr bwMode="auto">
          <a:xfrm>
            <a:off x="6191655" y="5150415"/>
            <a:ext cx="600719" cy="69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412EF762-89F5-4922-B847-EF09BD4AE25E}"/>
              </a:ext>
            </a:extLst>
          </p:cNvPr>
          <p:cNvSpPr/>
          <p:nvPr/>
        </p:nvSpPr>
        <p:spPr>
          <a:xfrm rot="16200000">
            <a:off x="5682498" y="3150807"/>
            <a:ext cx="559030" cy="3178814"/>
          </a:xfrm>
          <a:prstGeom prst="rightBrace">
            <a:avLst>
              <a:gd name="adj1" fmla="val 8333"/>
              <a:gd name="adj2" fmla="val 49759"/>
            </a:avLst>
          </a:prstGeom>
          <a:ln w="38100">
            <a:solidFill>
              <a:srgbClr val="0070C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46516"/>
      </p:ext>
    </p:extLst>
  </p:cSld>
  <p:clrMapOvr>
    <a:masterClrMapping/>
  </p:clrMapOvr>
  <p:transition advTm="7360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3C1A8B11-7203-D64E-90D5-6D5DC53DC81F}"/>
              </a:ext>
            </a:extLst>
          </p:cNvPr>
          <p:cNvSpPr/>
          <p:nvPr/>
        </p:nvSpPr>
        <p:spPr bwMode="auto">
          <a:xfrm>
            <a:off x="3012654" y="988603"/>
            <a:ext cx="744444" cy="1224307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i="1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Web-Build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90396012-27B4-466E-A6A6-6BDAD83DCACA}"/>
              </a:ext>
            </a:extLst>
          </p:cNvPr>
          <p:cNvSpPr/>
          <p:nvPr/>
        </p:nvSpPr>
        <p:spPr bwMode="auto">
          <a:xfrm>
            <a:off x="3145728" y="1434935"/>
            <a:ext cx="461619" cy="239796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60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568846F8-9FD8-457A-B649-8445A93B6192}"/>
              </a:ext>
            </a:extLst>
          </p:cNvPr>
          <p:cNvSpPr/>
          <p:nvPr/>
        </p:nvSpPr>
        <p:spPr bwMode="auto">
          <a:xfrm>
            <a:off x="3144107" y="1435298"/>
            <a:ext cx="461619" cy="239796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d5ab1fa 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254AD6-0840-BC43-AE08-7E23B4971693}"/>
              </a:ext>
            </a:extLst>
          </p:cNvPr>
          <p:cNvCxnSpPr>
            <a:cxnSpLocks/>
          </p:cNvCxnSpPr>
          <p:nvPr/>
        </p:nvCxnSpPr>
        <p:spPr>
          <a:xfrm>
            <a:off x="1123081" y="418864"/>
            <a:ext cx="0" cy="643913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3" name="Rectangle 122">
            <a:extLst>
              <a:ext uri="{FF2B5EF4-FFF2-40B4-BE49-F238E27FC236}">
                <a16:creationId xmlns:a16="http://schemas.microsoft.com/office/drawing/2014/main" id="{560279DE-FD59-40EB-94F0-44E9D2BE9107}"/>
              </a:ext>
            </a:extLst>
          </p:cNvPr>
          <p:cNvSpPr/>
          <p:nvPr/>
        </p:nvSpPr>
        <p:spPr>
          <a:xfrm>
            <a:off x="6505208" y="998131"/>
            <a:ext cx="432259" cy="195816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web:1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4384F4CF-29AB-4DD1-AF7F-1BC45E5DAA53}"/>
              </a:ext>
            </a:extLst>
          </p:cNvPr>
          <p:cNvSpPr/>
          <p:nvPr/>
        </p:nvSpPr>
        <p:spPr>
          <a:xfrm>
            <a:off x="6505208" y="998283"/>
            <a:ext cx="432259" cy="195816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web:1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763ACD6F-A37B-48DA-A4EC-8237D7DDFADE}"/>
              </a:ext>
            </a:extLst>
          </p:cNvPr>
          <p:cNvSpPr/>
          <p:nvPr/>
        </p:nvSpPr>
        <p:spPr>
          <a:xfrm>
            <a:off x="6505208" y="998283"/>
            <a:ext cx="432259" cy="195816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980" kern="0" err="1">
                <a:solidFill>
                  <a:srgbClr val="FFFFFF"/>
                </a:solidFill>
                <a:latin typeface="Calibri"/>
              </a:rPr>
              <a:t>test:t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D6A1049-CEC5-459A-B569-221E43155EDB}"/>
              </a:ext>
            </a:extLst>
          </p:cNvPr>
          <p:cNvSpPr/>
          <p:nvPr/>
        </p:nvSpPr>
        <p:spPr bwMode="auto">
          <a:xfrm>
            <a:off x="3142621" y="1910205"/>
            <a:ext cx="461619" cy="239796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 baseline="3000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DF8B65-B022-CE44-AD05-08D8305B4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9306" y="3218762"/>
            <a:ext cx="637765" cy="48583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F4C29CC-EE6C-9B42-9F08-B62A49481F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82913" y="80140"/>
            <a:ext cx="360285" cy="360285"/>
          </a:xfrm>
          <a:prstGeom prst="rect">
            <a:avLst/>
          </a:prstGeom>
        </p:spPr>
      </p:pic>
      <p:sp>
        <p:nvSpPr>
          <p:cNvPr id="13" name="Lightning Bolt 12">
            <a:extLst>
              <a:ext uri="{FF2B5EF4-FFF2-40B4-BE49-F238E27FC236}">
                <a16:creationId xmlns:a16="http://schemas.microsoft.com/office/drawing/2014/main" id="{80C397FB-DA83-974B-9344-2A3F8D9A416E}"/>
              </a:ext>
            </a:extLst>
          </p:cNvPr>
          <p:cNvSpPr/>
          <p:nvPr/>
        </p:nvSpPr>
        <p:spPr>
          <a:xfrm>
            <a:off x="5378784" y="357655"/>
            <a:ext cx="126016" cy="191649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619">
              <a:defRPr/>
            </a:pPr>
            <a:endParaRPr lang="en-US" sz="1836" kern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1ACEAAE-E25E-904F-AF67-E98FF0E0297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10768" r="8472" b="14033"/>
          <a:stretch/>
        </p:blipFill>
        <p:spPr>
          <a:xfrm>
            <a:off x="5813980" y="100687"/>
            <a:ext cx="388497" cy="3191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7CA5F4-5F9C-484C-AE37-6BDF4B7178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1440" y="84816"/>
            <a:ext cx="353180" cy="35093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668B74-C8FF-A049-8B65-9CEB9A42CACF}"/>
              </a:ext>
            </a:extLst>
          </p:cNvPr>
          <p:cNvSpPr txBox="1"/>
          <p:nvPr/>
        </p:nvSpPr>
        <p:spPr>
          <a:xfrm>
            <a:off x="1123081" y="474178"/>
            <a:ext cx="929448" cy="3231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1050" b="1"/>
              <a:t>Dockerfile </a:t>
            </a:r>
            <a:br>
              <a:rPr lang="en-US" sz="1050" b="1"/>
            </a:br>
            <a:r>
              <a:rPr lang="en-US" sz="1050" b="1"/>
              <a:t>FROM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D25284-B54F-9246-A9B8-7F958832ECE0}"/>
              </a:ext>
            </a:extLst>
          </p:cNvPr>
          <p:cNvSpPr txBox="1"/>
          <p:nvPr/>
        </p:nvSpPr>
        <p:spPr>
          <a:xfrm>
            <a:off x="1992037" y="635760"/>
            <a:ext cx="774806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1050" b="1"/>
              <a:t>Commit Id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92286D-39BF-774D-860E-814E74362E73}"/>
              </a:ext>
            </a:extLst>
          </p:cNvPr>
          <p:cNvSpPr txBox="1"/>
          <p:nvPr/>
        </p:nvSpPr>
        <p:spPr>
          <a:xfrm>
            <a:off x="3145198" y="635760"/>
            <a:ext cx="611899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1050" b="1"/>
              <a:t>Build-task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367A9D-6423-5147-85A5-CA5C79349038}"/>
              </a:ext>
            </a:extLst>
          </p:cNvPr>
          <p:cNvSpPr txBox="1"/>
          <p:nvPr/>
        </p:nvSpPr>
        <p:spPr>
          <a:xfrm>
            <a:off x="4156638" y="715274"/>
            <a:ext cx="618634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/>
              <a:t>Context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410A66-F73F-0A43-BC8E-86B3E157C97B}"/>
              </a:ext>
            </a:extLst>
          </p:cNvPr>
          <p:cNvSpPr txBox="1"/>
          <p:nvPr/>
        </p:nvSpPr>
        <p:spPr>
          <a:xfrm>
            <a:off x="3081253" y="1808264"/>
            <a:ext cx="617438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/>
              <a:t>Dependencies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91C4F2-3995-D44E-9F46-EFB8AD3137BA}"/>
              </a:ext>
            </a:extLst>
          </p:cNvPr>
          <p:cNvSpPr txBox="1"/>
          <p:nvPr/>
        </p:nvSpPr>
        <p:spPr>
          <a:xfrm>
            <a:off x="5819941" y="635760"/>
            <a:ext cx="794342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1050" b="1"/>
              <a:t>ACR</a:t>
            </a:r>
          </a:p>
        </p:txBody>
      </p:sp>
      <p:sp>
        <p:nvSpPr>
          <p:cNvPr id="27" name="Lightning Bolt 26">
            <a:extLst>
              <a:ext uri="{FF2B5EF4-FFF2-40B4-BE49-F238E27FC236}">
                <a16:creationId xmlns:a16="http://schemas.microsoft.com/office/drawing/2014/main" id="{B0BDA941-31B6-454C-95B9-1257CD3AFE3E}"/>
              </a:ext>
            </a:extLst>
          </p:cNvPr>
          <p:cNvSpPr/>
          <p:nvPr/>
        </p:nvSpPr>
        <p:spPr>
          <a:xfrm>
            <a:off x="6327250" y="371030"/>
            <a:ext cx="126016" cy="191649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619">
              <a:defRPr/>
            </a:pPr>
            <a:endParaRPr lang="en-US" sz="1836" ker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555114C-ACC3-E949-8886-C338B3E01924}"/>
              </a:ext>
            </a:extLst>
          </p:cNvPr>
          <p:cNvCxnSpPr>
            <a:cxnSpLocks/>
          </p:cNvCxnSpPr>
          <p:nvPr/>
        </p:nvCxnSpPr>
        <p:spPr>
          <a:xfrm>
            <a:off x="10807951" y="2700649"/>
            <a:ext cx="1387034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34E54A5-77BA-E34D-BF77-E3425F876515}"/>
              </a:ext>
            </a:extLst>
          </p:cNvPr>
          <p:cNvSpPr txBox="1"/>
          <p:nvPr/>
        </p:nvSpPr>
        <p:spPr>
          <a:xfrm>
            <a:off x="177888" y="635760"/>
            <a:ext cx="1045892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1050" b="1"/>
              <a:t>Base Images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6DBE38C-0E66-45C1-88CE-EA50D69DEEC0}"/>
              </a:ext>
            </a:extLst>
          </p:cNvPr>
          <p:cNvGrpSpPr/>
          <p:nvPr/>
        </p:nvGrpSpPr>
        <p:grpSpPr>
          <a:xfrm>
            <a:off x="497859" y="87088"/>
            <a:ext cx="400382" cy="346388"/>
            <a:chOff x="795926" y="-5834"/>
            <a:chExt cx="400382" cy="346388"/>
          </a:xfrm>
        </p:grpSpPr>
        <p:pic>
          <p:nvPicPr>
            <p:cNvPr id="45" name="Picture 4" descr="Image result for docker hub logo">
              <a:extLst>
                <a:ext uri="{FF2B5EF4-FFF2-40B4-BE49-F238E27FC236}">
                  <a16:creationId xmlns:a16="http://schemas.microsoft.com/office/drawing/2014/main" id="{6A5E05B3-A895-1146-AD3B-4460674033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35"/>
            <a:stretch/>
          </p:blipFill>
          <p:spPr bwMode="auto">
            <a:xfrm>
              <a:off x="795926" y="-5834"/>
              <a:ext cx="400382" cy="331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2" descr="C:\Users\steve\AppData\Local\Temp\SNAGHTML3c2ca0f.PNG">
              <a:extLst>
                <a:ext uri="{FF2B5EF4-FFF2-40B4-BE49-F238E27FC236}">
                  <a16:creationId xmlns:a16="http://schemas.microsoft.com/office/drawing/2014/main" id="{B3A0796F-1BE2-CC4A-BB09-1A3B0C7CEB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853" y="125369"/>
              <a:ext cx="234150" cy="215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5499585-E721-4C45-B899-C5C8FA9CCF07}"/>
              </a:ext>
            </a:extLst>
          </p:cNvPr>
          <p:cNvGrpSpPr/>
          <p:nvPr/>
        </p:nvGrpSpPr>
        <p:grpSpPr>
          <a:xfrm>
            <a:off x="1207217" y="988603"/>
            <a:ext cx="1533056" cy="219986"/>
            <a:chOff x="1537621" y="893458"/>
            <a:chExt cx="1533056" cy="219986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5D7E437-9DD2-334D-B71C-C93D4542DA35}"/>
                </a:ext>
              </a:extLst>
            </p:cNvPr>
            <p:cNvSpPr/>
            <p:nvPr/>
          </p:nvSpPr>
          <p:spPr bwMode="auto">
            <a:xfrm>
              <a:off x="1537621" y="896333"/>
              <a:ext cx="748379" cy="217111"/>
            </a:xfrm>
            <a:prstGeom prst="rect">
              <a:avLst/>
            </a:prstGeom>
            <a:solidFill>
              <a:srgbClr val="E7E7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solidFill>
                    <a:sysClr val="windowText" lastClr="000000"/>
                  </a:solidFill>
                  <a:ea typeface="Segoe UI" pitchFamily="34" charset="0"/>
                  <a:cs typeface="Segoe UI" pitchFamily="34" charset="0"/>
                </a:rPr>
                <a:t>fx:1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4A299B5-D8C5-354F-B3C3-995231CAB49D}"/>
                </a:ext>
              </a:extLst>
            </p:cNvPr>
            <p:cNvSpPr/>
            <p:nvPr/>
          </p:nvSpPr>
          <p:spPr bwMode="auto">
            <a:xfrm>
              <a:off x="2322298" y="893458"/>
              <a:ext cx="748379" cy="217111"/>
            </a:xfrm>
            <a:prstGeom prst="rect">
              <a:avLst/>
            </a:prstGeom>
            <a:solidFill>
              <a:srgbClr val="E7E7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050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F3DE64FB-6FA4-8646-86CF-605EE0623C34}"/>
              </a:ext>
            </a:extLst>
          </p:cNvPr>
          <p:cNvSpPr/>
          <p:nvPr/>
        </p:nvSpPr>
        <p:spPr bwMode="auto">
          <a:xfrm>
            <a:off x="4071338" y="988603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DF10F05-D416-0846-A5CC-B5FAF6720DAD}"/>
              </a:ext>
            </a:extLst>
          </p:cNvPr>
          <p:cNvSpPr/>
          <p:nvPr/>
        </p:nvSpPr>
        <p:spPr bwMode="auto">
          <a:xfrm>
            <a:off x="5678020" y="988603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 err="1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web:sha@la</a:t>
            </a:r>
            <a:endParaRPr lang="en-US" sz="900" dirty="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B9AA9DD-2356-483A-9194-8B614BAC7A2E}"/>
              </a:ext>
            </a:extLst>
          </p:cNvPr>
          <p:cNvSpPr/>
          <p:nvPr/>
        </p:nvSpPr>
        <p:spPr bwMode="auto">
          <a:xfrm>
            <a:off x="323861" y="988603"/>
            <a:ext cx="748379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(a)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176B19B-D072-4713-8D9B-FEDCA1EFC6A7}"/>
              </a:ext>
            </a:extLst>
          </p:cNvPr>
          <p:cNvCxnSpPr>
            <a:cxnSpLocks/>
            <a:stCxn id="82" idx="3"/>
            <a:endCxn id="85" idx="1"/>
          </p:cNvCxnSpPr>
          <p:nvPr/>
        </p:nvCxnSpPr>
        <p:spPr>
          <a:xfrm>
            <a:off x="5427554" y="1096722"/>
            <a:ext cx="250466" cy="43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DE60888-F888-404B-B755-2A8EDBF19872}"/>
              </a:ext>
            </a:extLst>
          </p:cNvPr>
          <p:cNvCxnSpPr>
            <a:cxnSpLocks/>
            <a:stCxn id="86" idx="3"/>
            <a:endCxn id="178" idx="1"/>
          </p:cNvCxnSpPr>
          <p:nvPr/>
        </p:nvCxnSpPr>
        <p:spPr>
          <a:xfrm>
            <a:off x="7235163" y="1097159"/>
            <a:ext cx="156060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6570A59-75D5-48B0-BDA4-ED586FBA139B}"/>
              </a:ext>
            </a:extLst>
          </p:cNvPr>
          <p:cNvGrpSpPr/>
          <p:nvPr/>
        </p:nvGrpSpPr>
        <p:grpSpPr>
          <a:xfrm>
            <a:off x="7739913" y="1322453"/>
            <a:ext cx="518242" cy="149281"/>
            <a:chOff x="4915038" y="3602196"/>
            <a:chExt cx="920461" cy="265141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22F014D-1FBD-40A4-8866-7268B79D05D8}"/>
                </a:ext>
              </a:extLst>
            </p:cNvPr>
            <p:cNvSpPr/>
            <p:nvPr/>
          </p:nvSpPr>
          <p:spPr>
            <a:xfrm rot="18986968">
              <a:off x="4915038" y="3662204"/>
              <a:ext cx="265141" cy="128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996684E-8F8B-41BE-8820-C3CCC8C5EA3E}"/>
                </a:ext>
              </a:extLst>
            </p:cNvPr>
            <p:cNvSpPr/>
            <p:nvPr/>
          </p:nvSpPr>
          <p:spPr>
            <a:xfrm rot="2860317">
              <a:off x="5638726" y="3670564"/>
              <a:ext cx="265141" cy="128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E38051D-C5A6-4B20-8E22-8D59811D18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35839" y="995477"/>
            <a:ext cx="202491" cy="202491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705E4FDC-8090-4B0D-B4FA-6B1A52CCC1AA}"/>
              </a:ext>
            </a:extLst>
          </p:cNvPr>
          <p:cNvSpPr/>
          <p:nvPr/>
        </p:nvSpPr>
        <p:spPr bwMode="auto">
          <a:xfrm>
            <a:off x="9754407" y="988603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0685C80B-27F0-4C8C-85BF-FE8EF0D232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35839" y="995446"/>
            <a:ext cx="204459" cy="20445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4A3674B-8C22-4786-BD5E-8DBDD8DBD5C6}"/>
              </a:ext>
            </a:extLst>
          </p:cNvPr>
          <p:cNvGrpSpPr/>
          <p:nvPr/>
        </p:nvGrpSpPr>
        <p:grpSpPr>
          <a:xfrm>
            <a:off x="8982129" y="96399"/>
            <a:ext cx="371720" cy="327767"/>
            <a:chOff x="178512" y="4864369"/>
            <a:chExt cx="371720" cy="327767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6AA23C47-256F-43E1-AC85-3320351E0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78512" y="4864369"/>
              <a:ext cx="313901" cy="313901"/>
            </a:xfrm>
            <a:prstGeom prst="rect">
              <a:avLst/>
            </a:prstGeom>
          </p:spPr>
        </p:pic>
        <p:pic>
          <p:nvPicPr>
            <p:cNvPr id="55" name="Graphic 54" descr="Magnifying glass">
              <a:extLst>
                <a:ext uri="{FF2B5EF4-FFF2-40B4-BE49-F238E27FC236}">
                  <a16:creationId xmlns:a16="http://schemas.microsoft.com/office/drawing/2014/main" id="{8BF50691-9848-4669-A044-1750E5894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54844" y="4996748"/>
              <a:ext cx="195388" cy="195388"/>
            </a:xfrm>
            <a:prstGeom prst="rect">
              <a:avLst/>
            </a:prstGeom>
          </p:spPr>
        </p:pic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E58146EC-FE52-458B-A198-1C771F7505F6}"/>
              </a:ext>
            </a:extLst>
          </p:cNvPr>
          <p:cNvSpPr txBox="1"/>
          <p:nvPr/>
        </p:nvSpPr>
        <p:spPr>
          <a:xfrm>
            <a:off x="8624008" y="474178"/>
            <a:ext cx="1093784" cy="3231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1050" b="1"/>
              <a:t>Functional</a:t>
            </a:r>
            <a:br>
              <a:rPr lang="en-US" sz="1050" b="1"/>
            </a:br>
            <a:r>
              <a:rPr lang="en-US" sz="1050" b="1"/>
              <a:t>Tests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423AD7A1-C113-4F5D-A77C-0C867249FA8B}"/>
              </a:ext>
            </a:extLst>
          </p:cNvPr>
          <p:cNvSpPr/>
          <p:nvPr/>
        </p:nvSpPr>
        <p:spPr bwMode="auto">
          <a:xfrm>
            <a:off x="8795767" y="988603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deploy/test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0A620C13-D5F5-4523-9E58-8AE0A2404A57}"/>
              </a:ext>
            </a:extLst>
          </p:cNvPr>
          <p:cNvCxnSpPr>
            <a:cxnSpLocks/>
            <a:stCxn id="178" idx="3"/>
            <a:endCxn id="141" idx="1"/>
          </p:cNvCxnSpPr>
          <p:nvPr/>
        </p:nvCxnSpPr>
        <p:spPr>
          <a:xfrm>
            <a:off x="9540211" y="1097159"/>
            <a:ext cx="1688692" cy="120307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231510C-14FC-417C-B775-BE7DD53D6B40}"/>
              </a:ext>
            </a:extLst>
          </p:cNvPr>
          <p:cNvGrpSpPr/>
          <p:nvPr/>
        </p:nvGrpSpPr>
        <p:grpSpPr>
          <a:xfrm>
            <a:off x="11005041" y="2057310"/>
            <a:ext cx="1087962" cy="643339"/>
            <a:chOff x="2361586" y="6252336"/>
            <a:chExt cx="1087962" cy="643339"/>
          </a:xfrm>
        </p:grpSpPr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A84E7F91-7B37-464B-9DB3-E7969D880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5448" y="6252336"/>
              <a:ext cx="637765" cy="485838"/>
            </a:xfrm>
            <a:prstGeom prst="rect">
              <a:avLst/>
            </a:prstGeom>
          </p:spPr>
        </p:pic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53F5952-03AE-47A9-9366-C27C9E8B297C}"/>
                </a:ext>
              </a:extLst>
            </p:cNvPr>
            <p:cNvSpPr txBox="1"/>
            <p:nvPr/>
          </p:nvSpPr>
          <p:spPr>
            <a:xfrm>
              <a:off x="2361586" y="6641759"/>
              <a:ext cx="108796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/>
                <a:t>Integration Env</a:t>
              </a:r>
            </a:p>
          </p:txBody>
        </p:sp>
      </p:grp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9DE414D3-B2FB-4B77-B65F-671205F1B8DC}"/>
              </a:ext>
            </a:extLst>
          </p:cNvPr>
          <p:cNvCxnSpPr>
            <a:cxnSpLocks/>
            <a:stCxn id="178" idx="3"/>
            <a:endCxn id="102" idx="1"/>
          </p:cNvCxnSpPr>
          <p:nvPr/>
        </p:nvCxnSpPr>
        <p:spPr>
          <a:xfrm>
            <a:off x="9540211" y="1097159"/>
            <a:ext cx="21419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2" descr="https://ngeor.files.wordpress.com/2017/11/helm-small.png">
            <a:extLst>
              <a:ext uri="{FF2B5EF4-FFF2-40B4-BE49-F238E27FC236}">
                <a16:creationId xmlns:a16="http://schemas.microsoft.com/office/drawing/2014/main" id="{A5EFB185-32BF-844A-A3DC-A115D493B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407" y="9081"/>
            <a:ext cx="707160" cy="73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D6087315-9C3B-6B4D-8D3C-32A410680059}"/>
              </a:ext>
            </a:extLst>
          </p:cNvPr>
          <p:cNvSpPr/>
          <p:nvPr/>
        </p:nvSpPr>
        <p:spPr bwMode="auto">
          <a:xfrm>
            <a:off x="6490719" y="988603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web:1</a:t>
            </a:r>
          </a:p>
        </p:txBody>
      </p: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B943DF7-C545-4DCB-9CD8-BB1748A0F0D1}"/>
              </a:ext>
            </a:extLst>
          </p:cNvPr>
          <p:cNvCxnSpPr>
            <a:cxnSpLocks/>
            <a:stCxn id="102" idx="3"/>
            <a:endCxn id="109" idx="1"/>
          </p:cNvCxnSpPr>
          <p:nvPr/>
        </p:nvCxnSpPr>
        <p:spPr>
          <a:xfrm>
            <a:off x="10498851" y="1097159"/>
            <a:ext cx="695203" cy="2089795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721D5B4-22F1-4099-8195-2AA53A0E3E58}"/>
              </a:ext>
            </a:extLst>
          </p:cNvPr>
          <p:cNvGrpSpPr/>
          <p:nvPr/>
        </p:nvGrpSpPr>
        <p:grpSpPr>
          <a:xfrm>
            <a:off x="11181052" y="2964845"/>
            <a:ext cx="721037" cy="444217"/>
            <a:chOff x="3240661" y="1005909"/>
            <a:chExt cx="540854" cy="333210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5BB47E2A-C625-4925-9F78-565960D25D21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85D9A804-3C27-4660-A4AE-6FF046358E0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3A0D653A-276C-43D4-A0E1-EBA3EB1609CC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3BE35534-A20C-45BA-AB50-CB89E5A31243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53A2E3ED-AE0F-4D42-B92D-F5A7B3089898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380BA36D-7131-4C51-AC92-B5F1EFBDAADF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3386D2F5-91A9-443E-85ED-5CE0EBE612E7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229C41B4-5BDE-40F4-A18A-7D3F284A8DD1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2C7706AE-1652-405A-B9FD-C65E9F8A15B9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428BDA2B-88A7-40AC-8F1C-409910D17FB8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8D95A60F-D3D7-4369-9C0F-3058A24ED350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419E4DA8-0512-48BE-BAC5-FE0B3DBB96A2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F41ECB9F-2EB4-480B-ADC7-32F3A0A645DC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01B6FBDE-4698-4D9D-953E-297B441E8D47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FE5FA71-0CEB-4946-8700-0D8D3848C90B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0D1C529-290F-4A56-B379-4875D067A58F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86F34F62-784A-47B9-9E9A-E6137CFA4EE6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980" kern="0">
                  <a:solidFill>
                    <a:srgbClr val="FFFFFF"/>
                  </a:solidFill>
                  <a:latin typeface="Calibri"/>
                </a:rPr>
                <a:t>web:1</a:t>
              </a:r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CF9686BB-676D-4A33-95BF-41822CD1E159}"/>
              </a:ext>
            </a:extLst>
          </p:cNvPr>
          <p:cNvSpPr txBox="1"/>
          <p:nvPr/>
        </p:nvSpPr>
        <p:spPr>
          <a:xfrm>
            <a:off x="11002438" y="3608185"/>
            <a:ext cx="10879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Staging Env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034F71F-DE67-694B-A9A6-0966B03F0326}"/>
              </a:ext>
            </a:extLst>
          </p:cNvPr>
          <p:cNvSpPr/>
          <p:nvPr/>
        </p:nvSpPr>
        <p:spPr bwMode="auto">
          <a:xfrm>
            <a:off x="4866194" y="988166"/>
            <a:ext cx="561360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fx:1</a:t>
            </a:r>
            <a:endParaRPr lang="en-US" sz="1050" baseline="30000" dirty="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CF6CDAB-1279-46F9-BB62-50A151B0CEF8}"/>
              </a:ext>
            </a:extLst>
          </p:cNvPr>
          <p:cNvSpPr/>
          <p:nvPr/>
        </p:nvSpPr>
        <p:spPr bwMode="auto">
          <a:xfrm>
            <a:off x="4865664" y="988166"/>
            <a:ext cx="333957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fx:1</a:t>
            </a:r>
            <a:endParaRPr lang="en-US" sz="1050" baseline="30000" dirty="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B868E5-B8E8-B544-B526-1B40F464E30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83917" y="1006354"/>
            <a:ext cx="111996" cy="111996"/>
          </a:xfrm>
          <a:prstGeom prst="rect">
            <a:avLst/>
          </a:prstGeom>
        </p:spPr>
      </p:pic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3193F8ED-6C96-4BF8-AC2D-7EBA30FB6EAA}"/>
              </a:ext>
            </a:extLst>
          </p:cNvPr>
          <p:cNvCxnSpPr>
            <a:cxnSpLocks/>
          </p:cNvCxnSpPr>
          <p:nvPr/>
        </p:nvCxnSpPr>
        <p:spPr>
          <a:xfrm>
            <a:off x="2947659" y="433851"/>
            <a:ext cx="0" cy="643913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43690CBB-7DE7-42DE-9290-CA0B8FDF5A35}"/>
              </a:ext>
            </a:extLst>
          </p:cNvPr>
          <p:cNvCxnSpPr>
            <a:cxnSpLocks/>
          </p:cNvCxnSpPr>
          <p:nvPr/>
        </p:nvCxnSpPr>
        <p:spPr>
          <a:xfrm>
            <a:off x="5631806" y="448838"/>
            <a:ext cx="0" cy="643913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FE0BA0AB-ABCC-46A6-9316-EC3153D2A0CA}"/>
              </a:ext>
            </a:extLst>
          </p:cNvPr>
          <p:cNvCxnSpPr>
            <a:cxnSpLocks/>
          </p:cNvCxnSpPr>
          <p:nvPr/>
        </p:nvCxnSpPr>
        <p:spPr>
          <a:xfrm>
            <a:off x="8636890" y="478812"/>
            <a:ext cx="0" cy="643913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12F53656-CB64-4899-92E4-415EA0D6C176}"/>
              </a:ext>
            </a:extLst>
          </p:cNvPr>
          <p:cNvCxnSpPr>
            <a:cxnSpLocks/>
          </p:cNvCxnSpPr>
          <p:nvPr/>
        </p:nvCxnSpPr>
        <p:spPr>
          <a:xfrm>
            <a:off x="10804966" y="3859810"/>
            <a:ext cx="1387034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033EB705-952B-4A85-BC0F-BFE1A02A7E6B}"/>
              </a:ext>
            </a:extLst>
          </p:cNvPr>
          <p:cNvSpPr/>
          <p:nvPr/>
        </p:nvSpPr>
        <p:spPr>
          <a:xfrm>
            <a:off x="309939" y="2612718"/>
            <a:ext cx="3380067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FROM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jenga.azurecr.io/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baseimages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/fx:1</a:t>
            </a:r>
          </a:p>
          <a:p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COPY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. /output</a:t>
            </a:r>
          </a:p>
          <a:p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EXPOSE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80</a:t>
            </a:r>
          </a:p>
          <a:p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ENTRYPOINT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entryPoint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8589BA2-C7DB-4C44-8563-820619CAB59E}"/>
              </a:ext>
            </a:extLst>
          </p:cNvPr>
          <p:cNvSpPr/>
          <p:nvPr/>
        </p:nvSpPr>
        <p:spPr>
          <a:xfrm>
            <a:off x="323861" y="3532815"/>
            <a:ext cx="3832777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az acr build-task create \</a:t>
            </a:r>
          </a:p>
          <a:p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	–n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Web-Build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 \</a:t>
            </a:r>
          </a:p>
          <a:p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	–t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web:${{.Build.ID}} 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\</a:t>
            </a:r>
            <a:endParaRPr lang="en-US" sz="12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	–c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github.com/demo42/web 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\</a:t>
            </a:r>
            <a:endParaRPr lang="en-US" sz="12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	–-git-access-token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$PAT 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\</a:t>
            </a:r>
            <a:endParaRPr lang="en-US" sz="12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	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–r </a:t>
            </a:r>
            <a:r>
              <a:rPr lang="en-U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jenga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Speech Bubble: Rectangle with Corners Rounded 127">
            <a:extLst>
              <a:ext uri="{FF2B5EF4-FFF2-40B4-BE49-F238E27FC236}">
                <a16:creationId xmlns:a16="http://schemas.microsoft.com/office/drawing/2014/main" id="{4EF7D5BA-B60A-42CA-8CA3-804CB199AC2E}"/>
              </a:ext>
            </a:extLst>
          </p:cNvPr>
          <p:cNvSpPr/>
          <p:nvPr/>
        </p:nvSpPr>
        <p:spPr>
          <a:xfrm>
            <a:off x="3584955" y="2822163"/>
            <a:ext cx="5033540" cy="637176"/>
          </a:xfrm>
          <a:prstGeom prst="wedgeRoundRectCallout">
            <a:avLst>
              <a:gd name="adj1" fmla="val -20622"/>
              <a:gd name="adj2" fmla="val -2950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If docker build succeeds (including any unit tests),</a:t>
            </a:r>
          </a:p>
          <a:p>
            <a:pPr algn="ctr"/>
            <a:r>
              <a:rPr lang="en-US" sz="1600"/>
              <a:t>Save the context &amp; base image dependencies</a:t>
            </a: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B454AFF7-32F6-4D89-953B-1D92916B155C}"/>
              </a:ext>
            </a:extLst>
          </p:cNvPr>
          <p:cNvGrpSpPr/>
          <p:nvPr/>
        </p:nvGrpSpPr>
        <p:grpSpPr>
          <a:xfrm>
            <a:off x="11179661" y="1817388"/>
            <a:ext cx="721037" cy="444217"/>
            <a:chOff x="3240661" y="1005909"/>
            <a:chExt cx="540854" cy="333210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B41E4823-7807-4658-88E8-D329B0383EC3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8E5A0AD5-1837-4FAD-BA5D-815C75977C9D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8A6E02EB-41C6-4818-9FF6-0AABB57CD504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36C4C52D-4814-428B-94DC-CA49E584CB6C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E2EC1DC4-0E0C-45EF-A3D1-19B6385B18E8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6ED9BAFB-D727-46D6-810C-F9541E0975B2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FF3EFBF8-3589-429B-A0C9-5D3D0383CECF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01F1A492-4280-4ADC-8351-0820CA825C3E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499E42E4-2438-4006-AA82-51CF7D4ED1C6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E60B4817-414D-4A2F-B807-6AAE93887248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2209C889-6A29-45AE-A190-FB91E133AE33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77C60A69-0C7F-4B7D-A55B-C800335BD387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6B76ADDF-42EC-4EEF-8391-7196151B236F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40CBEF5B-AFBE-4494-9F11-2C8956440CF0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9F88A028-A1B6-4BE8-8F6C-21CFD799203E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551060C4-3B92-4DB6-AB9F-CBBBA468BEF1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38DB9D69-7147-4227-A3B3-402F01EBFF5D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980" kern="0">
                  <a:solidFill>
                    <a:srgbClr val="FFFFFF"/>
                  </a:solidFill>
                  <a:latin typeface="Calibri"/>
                </a:rPr>
                <a:t>web:1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733AFBCE-441F-43CA-ADB9-CBE928F80800}"/>
              </a:ext>
            </a:extLst>
          </p:cNvPr>
          <p:cNvGrpSpPr/>
          <p:nvPr/>
        </p:nvGrpSpPr>
        <p:grpSpPr>
          <a:xfrm>
            <a:off x="11177797" y="1412231"/>
            <a:ext cx="721037" cy="444217"/>
            <a:chOff x="3240661" y="1005909"/>
            <a:chExt cx="540854" cy="333210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A90BB725-4EAA-4BAC-878A-9C891E664A6B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57E34CFF-3D59-43B3-B59E-C77C56C64CFE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64244B23-2C49-4D33-AB01-EBFB5B4D2982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020DB613-D61D-4054-9142-0BEB72CDD4FE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D4D700AD-DF3B-4AB2-A3BB-3A414F96C05A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711BB10F-0F88-43FC-8208-C3742E6424C0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01476F78-6422-4F6C-9370-FCDBE60CE314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26CE5A29-78F3-4087-B50B-D83FC47FD1E4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45A4163F-A638-4606-85A9-3F67F10794D2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7A3838B3-1F7B-447C-842B-9417B28EADF1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5BE83784-4409-42BE-AA0D-3BA39923AB3F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B1FD3384-8652-4743-B81E-561684CE7AC2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02F0708E-D69E-43AA-A836-DC70238177DF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343330D9-E7FA-440E-ADCB-17BCB47B3046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142A3552-7C3C-4202-B215-11FF9A75CE31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B9C86534-4B5B-4254-AC49-05EEE7DD8CA0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09FF916-370B-4538-B9D1-362C5DFCA227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980" kern="0">
                  <a:solidFill>
                    <a:srgbClr val="FFFFFF"/>
                  </a:solidFill>
                  <a:latin typeface="Calibri"/>
                </a:rPr>
                <a:t>test:1</a:t>
              </a:r>
            </a:p>
          </p:txBody>
        </p: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CF2E36C1-7B21-4BBF-9BFB-8540597EC0A9}"/>
              </a:ext>
            </a:extLst>
          </p:cNvPr>
          <p:cNvSpPr txBox="1"/>
          <p:nvPr/>
        </p:nvSpPr>
        <p:spPr>
          <a:xfrm>
            <a:off x="3820221" y="714079"/>
            <a:ext cx="21759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/>
              <a:t>Id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1C14AB4B-999A-4CC3-ABBF-C6853F6A5EB1}"/>
              </a:ext>
            </a:extLst>
          </p:cNvPr>
          <p:cNvSpPr/>
          <p:nvPr/>
        </p:nvSpPr>
        <p:spPr bwMode="auto">
          <a:xfrm>
            <a:off x="3806461" y="988603"/>
            <a:ext cx="217596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383F2185-574B-417D-B4D5-394C9F393008}"/>
              </a:ext>
            </a:extLst>
          </p:cNvPr>
          <p:cNvSpPr txBox="1"/>
          <p:nvPr/>
        </p:nvSpPr>
        <p:spPr>
          <a:xfrm>
            <a:off x="3082402" y="1330285"/>
            <a:ext cx="35231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/>
              <a:t>Context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02115315-11BB-4F6F-BDFF-938858C57E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55473" y="1438580"/>
            <a:ext cx="111996" cy="111996"/>
          </a:xfrm>
          <a:prstGeom prst="rect">
            <a:avLst/>
          </a:prstGeom>
        </p:spPr>
      </p:pic>
      <p:sp>
        <p:nvSpPr>
          <p:cNvPr id="203" name="Lightning Bolt 202">
            <a:extLst>
              <a:ext uri="{FF2B5EF4-FFF2-40B4-BE49-F238E27FC236}">
                <a16:creationId xmlns:a16="http://schemas.microsoft.com/office/drawing/2014/main" id="{37555673-64F6-4789-8F84-998E1C1AC4EB}"/>
              </a:ext>
            </a:extLst>
          </p:cNvPr>
          <p:cNvSpPr/>
          <p:nvPr/>
        </p:nvSpPr>
        <p:spPr>
          <a:xfrm>
            <a:off x="3111673" y="1261666"/>
            <a:ext cx="52029" cy="79127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619">
              <a:defRPr/>
            </a:pPr>
            <a:endParaRPr lang="en-US" sz="1836" ker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232CE5C-B13F-8548-BA00-4F508AFA686A}"/>
              </a:ext>
            </a:extLst>
          </p:cNvPr>
          <p:cNvCxnSpPr>
            <a:cxnSpLocks/>
            <a:stCxn id="79" idx="3"/>
          </p:cNvCxnSpPr>
          <p:nvPr/>
        </p:nvCxnSpPr>
        <p:spPr>
          <a:xfrm>
            <a:off x="2740273" y="1097159"/>
            <a:ext cx="28067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F8F9B52B-111C-4256-8478-5E43B2AB4AA3}"/>
              </a:ext>
            </a:extLst>
          </p:cNvPr>
          <p:cNvSpPr txBox="1"/>
          <p:nvPr/>
        </p:nvSpPr>
        <p:spPr>
          <a:xfrm>
            <a:off x="4805089" y="708857"/>
            <a:ext cx="83761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/>
              <a:t>Dependencies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23AA871A-0A05-4B87-AE11-019DF53CED98}"/>
              </a:ext>
            </a:extLst>
          </p:cNvPr>
          <p:cNvSpPr/>
          <p:nvPr/>
        </p:nvSpPr>
        <p:spPr bwMode="auto">
          <a:xfrm>
            <a:off x="1995829" y="987483"/>
            <a:ext cx="748379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d5ab1fa 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1934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2798">
        <p:fade/>
      </p:transition>
    </mc:Choice>
    <mc:Fallback>
      <p:transition spd="med" advTm="327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6 L -0.08959 0.06621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9" y="331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22222E-6 L -0.13789 0.13588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01" y="6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9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22222E-6 L 0.39401 0.07894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01" y="3935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7 L 0.39531 0.13773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66" y="6968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100"/>
                            </p:stCondLst>
                            <p:childTnLst>
                              <p:par>
                                <p:cTn id="1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600"/>
                            </p:stCondLst>
                            <p:childTnLst>
                              <p:par>
                                <p:cTn id="15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22222E-6 L 0.39558 0.30556 " pathEditMode="relative" rAng="0" ptsTypes="AA">
                                      <p:cBhvr>
                                        <p:cTn id="158" dur="2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79" y="15278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animBg="1"/>
      <p:bldP spid="123" grpId="0" animBg="1"/>
      <p:bldP spid="123" grpId="1" animBg="1"/>
      <p:bldP spid="123" grpId="2" animBg="1"/>
      <p:bldP spid="181" grpId="0" animBg="1"/>
      <p:bldP spid="181" grpId="1" animBg="1"/>
      <p:bldP spid="182" grpId="0" animBg="1"/>
      <p:bldP spid="182" grpId="1" animBg="1"/>
      <p:bldP spid="182" grpId="2" animBg="1"/>
      <p:bldP spid="83" grpId="0" animBg="1"/>
      <p:bldP spid="85" grpId="0" animBg="1"/>
      <p:bldP spid="89" grpId="0" animBg="1"/>
      <p:bldP spid="102" grpId="0" animBg="1"/>
      <p:bldP spid="178" grpId="0" animBg="1"/>
      <p:bldP spid="86" grpId="0" animBg="1"/>
      <p:bldP spid="82" grpId="0" animBg="1"/>
      <p:bldP spid="126" grpId="0" animBg="1"/>
      <p:bldP spid="126" grpId="1" animBg="1"/>
      <p:bldP spid="46" grpId="0" animBg="1"/>
      <p:bldP spid="46" grpId="1" animBg="1"/>
      <p:bldP spid="99" grpId="0" animBg="1"/>
      <p:bldP spid="99" grpId="1" animBg="1"/>
      <p:bldP spid="128" grpId="0" animBg="1"/>
      <p:bldP spid="128" grpId="1" animBg="1"/>
      <p:bldP spid="197" grpId="0" animBg="1"/>
      <p:bldP spid="18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>
            <a:extLst>
              <a:ext uri="{FF2B5EF4-FFF2-40B4-BE49-F238E27FC236}">
                <a16:creationId xmlns:a16="http://schemas.microsoft.com/office/drawing/2014/main" id="{4C309066-1C38-4FCC-8F33-E45C58F2929B}"/>
              </a:ext>
            </a:extLst>
          </p:cNvPr>
          <p:cNvGrpSpPr/>
          <p:nvPr/>
        </p:nvGrpSpPr>
        <p:grpSpPr>
          <a:xfrm>
            <a:off x="11005041" y="2057310"/>
            <a:ext cx="1087962" cy="643339"/>
            <a:chOff x="2361586" y="6252336"/>
            <a:chExt cx="1087962" cy="643339"/>
          </a:xfrm>
        </p:grpSpPr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6C50F4F3-AF26-47C1-A4BE-A5CD5BAFE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5448" y="6252336"/>
              <a:ext cx="637765" cy="485838"/>
            </a:xfrm>
            <a:prstGeom prst="rect">
              <a:avLst/>
            </a:prstGeom>
          </p:spPr>
        </p:pic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FCE5B999-E05B-4A85-8879-B3B6DCF6F2A1}"/>
                </a:ext>
              </a:extLst>
            </p:cNvPr>
            <p:cNvSpPr txBox="1"/>
            <p:nvPr/>
          </p:nvSpPr>
          <p:spPr>
            <a:xfrm>
              <a:off x="2361586" y="6641759"/>
              <a:ext cx="108796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/>
                <a:t>Integration Env</a:t>
              </a:r>
            </a:p>
          </p:txBody>
        </p:sp>
      </p:grpSp>
      <p:pic>
        <p:nvPicPr>
          <p:cNvPr id="159" name="Picture 158">
            <a:extLst>
              <a:ext uri="{FF2B5EF4-FFF2-40B4-BE49-F238E27FC236}">
                <a16:creationId xmlns:a16="http://schemas.microsoft.com/office/drawing/2014/main" id="{E664AF37-2DF3-4430-AB6D-8154BB6E2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9306" y="3218762"/>
            <a:ext cx="637765" cy="485838"/>
          </a:xfrm>
          <a:prstGeom prst="rect">
            <a:avLst/>
          </a:prstGeom>
        </p:spPr>
      </p:pic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B2848207-3271-4FEC-A054-9912978E3EB3}"/>
              </a:ext>
            </a:extLst>
          </p:cNvPr>
          <p:cNvCxnSpPr>
            <a:cxnSpLocks/>
          </p:cNvCxnSpPr>
          <p:nvPr/>
        </p:nvCxnSpPr>
        <p:spPr>
          <a:xfrm>
            <a:off x="10807951" y="2700649"/>
            <a:ext cx="1387034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1763C6E5-0CB7-4B46-942F-2844F07C2BD2}"/>
              </a:ext>
            </a:extLst>
          </p:cNvPr>
          <p:cNvCxnSpPr>
            <a:cxnSpLocks/>
          </p:cNvCxnSpPr>
          <p:nvPr/>
        </p:nvCxnSpPr>
        <p:spPr>
          <a:xfrm>
            <a:off x="10804966" y="3859810"/>
            <a:ext cx="1387034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6" name="Rectangle 205">
            <a:extLst>
              <a:ext uri="{FF2B5EF4-FFF2-40B4-BE49-F238E27FC236}">
                <a16:creationId xmlns:a16="http://schemas.microsoft.com/office/drawing/2014/main" id="{71E822CE-DDD3-4446-BB47-0987E9DA59EB}"/>
              </a:ext>
            </a:extLst>
          </p:cNvPr>
          <p:cNvSpPr/>
          <p:nvPr/>
        </p:nvSpPr>
        <p:spPr bwMode="auto">
          <a:xfrm>
            <a:off x="4071338" y="1358454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7" name="Picture 246">
            <a:extLst>
              <a:ext uri="{FF2B5EF4-FFF2-40B4-BE49-F238E27FC236}">
                <a16:creationId xmlns:a16="http://schemas.microsoft.com/office/drawing/2014/main" id="{190C72FE-61C1-46CD-B6D0-2327CF5B63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917" y="1376205"/>
            <a:ext cx="111996" cy="111996"/>
          </a:xfrm>
          <a:prstGeom prst="rect">
            <a:avLst/>
          </a:prstGeom>
        </p:spPr>
      </p:pic>
      <p:sp>
        <p:nvSpPr>
          <p:cNvPr id="284" name="Rectangle 283">
            <a:extLst>
              <a:ext uri="{FF2B5EF4-FFF2-40B4-BE49-F238E27FC236}">
                <a16:creationId xmlns:a16="http://schemas.microsoft.com/office/drawing/2014/main" id="{8FA7C5C3-8EF2-4404-85C9-11D840D04B91}"/>
              </a:ext>
            </a:extLst>
          </p:cNvPr>
          <p:cNvSpPr/>
          <p:nvPr/>
        </p:nvSpPr>
        <p:spPr bwMode="auto">
          <a:xfrm>
            <a:off x="3806461" y="1358454"/>
            <a:ext cx="217596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C1A8B11-7203-D64E-90D5-6D5DC53DC81F}"/>
              </a:ext>
            </a:extLst>
          </p:cNvPr>
          <p:cNvSpPr/>
          <p:nvPr/>
        </p:nvSpPr>
        <p:spPr bwMode="auto">
          <a:xfrm>
            <a:off x="3012654" y="988603"/>
            <a:ext cx="744444" cy="1224307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i="1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Web-Build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254AD6-0840-BC43-AE08-7E23B4971693}"/>
              </a:ext>
            </a:extLst>
          </p:cNvPr>
          <p:cNvCxnSpPr>
            <a:cxnSpLocks/>
          </p:cNvCxnSpPr>
          <p:nvPr/>
        </p:nvCxnSpPr>
        <p:spPr>
          <a:xfrm>
            <a:off x="1123081" y="418864"/>
            <a:ext cx="0" cy="643913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D6A1049-CEC5-459A-B569-221E43155EDB}"/>
              </a:ext>
            </a:extLst>
          </p:cNvPr>
          <p:cNvSpPr/>
          <p:nvPr/>
        </p:nvSpPr>
        <p:spPr bwMode="auto">
          <a:xfrm>
            <a:off x="3142621" y="1910205"/>
            <a:ext cx="461619" cy="239796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(a)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F4C29CC-EE6C-9B42-9F08-B62A49481F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2913" y="80140"/>
            <a:ext cx="360285" cy="360285"/>
          </a:xfrm>
          <a:prstGeom prst="rect">
            <a:avLst/>
          </a:prstGeom>
        </p:spPr>
      </p:pic>
      <p:sp>
        <p:nvSpPr>
          <p:cNvPr id="13" name="Lightning Bolt 12">
            <a:extLst>
              <a:ext uri="{FF2B5EF4-FFF2-40B4-BE49-F238E27FC236}">
                <a16:creationId xmlns:a16="http://schemas.microsoft.com/office/drawing/2014/main" id="{80C397FB-DA83-974B-9344-2A3F8D9A416E}"/>
              </a:ext>
            </a:extLst>
          </p:cNvPr>
          <p:cNvSpPr/>
          <p:nvPr/>
        </p:nvSpPr>
        <p:spPr>
          <a:xfrm>
            <a:off x="5378784" y="357655"/>
            <a:ext cx="126016" cy="191649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619">
              <a:defRPr/>
            </a:pPr>
            <a:endParaRPr lang="en-US" sz="1836" kern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1ACEAAE-E25E-904F-AF67-E98FF0E0297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10768" r="8472" b="14033"/>
          <a:stretch/>
        </p:blipFill>
        <p:spPr>
          <a:xfrm>
            <a:off x="5813980" y="100687"/>
            <a:ext cx="388497" cy="3191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7CA5F4-5F9C-484C-AE37-6BDF4B7178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1440" y="84816"/>
            <a:ext cx="353180" cy="35093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668B74-C8FF-A049-8B65-9CEB9A42CACF}"/>
              </a:ext>
            </a:extLst>
          </p:cNvPr>
          <p:cNvSpPr txBox="1"/>
          <p:nvPr/>
        </p:nvSpPr>
        <p:spPr>
          <a:xfrm>
            <a:off x="1123081" y="474178"/>
            <a:ext cx="929448" cy="3231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1050" b="1"/>
              <a:t>Dockerfile </a:t>
            </a:r>
            <a:br>
              <a:rPr lang="en-US" sz="1050" b="1"/>
            </a:br>
            <a:r>
              <a:rPr lang="en-US" sz="1050" b="1"/>
              <a:t>FROM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D25284-B54F-9246-A9B8-7F958832ECE0}"/>
              </a:ext>
            </a:extLst>
          </p:cNvPr>
          <p:cNvSpPr txBox="1"/>
          <p:nvPr/>
        </p:nvSpPr>
        <p:spPr>
          <a:xfrm>
            <a:off x="1992037" y="635760"/>
            <a:ext cx="774806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1050" b="1"/>
              <a:t>Commit Id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92286D-39BF-774D-860E-814E74362E73}"/>
              </a:ext>
            </a:extLst>
          </p:cNvPr>
          <p:cNvSpPr txBox="1"/>
          <p:nvPr/>
        </p:nvSpPr>
        <p:spPr>
          <a:xfrm>
            <a:off x="3145198" y="635760"/>
            <a:ext cx="611899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1050" b="1"/>
              <a:t>Build-task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367A9D-6423-5147-85A5-CA5C79349038}"/>
              </a:ext>
            </a:extLst>
          </p:cNvPr>
          <p:cNvSpPr txBox="1"/>
          <p:nvPr/>
        </p:nvSpPr>
        <p:spPr>
          <a:xfrm>
            <a:off x="4156638" y="715274"/>
            <a:ext cx="618634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/>
              <a:t>Context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410A66-F73F-0A43-BC8E-86B3E157C97B}"/>
              </a:ext>
            </a:extLst>
          </p:cNvPr>
          <p:cNvSpPr txBox="1"/>
          <p:nvPr/>
        </p:nvSpPr>
        <p:spPr>
          <a:xfrm>
            <a:off x="3081253" y="1808264"/>
            <a:ext cx="617438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/>
              <a:t>Dependencies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91C4F2-3995-D44E-9F46-EFB8AD3137BA}"/>
              </a:ext>
            </a:extLst>
          </p:cNvPr>
          <p:cNvSpPr txBox="1"/>
          <p:nvPr/>
        </p:nvSpPr>
        <p:spPr>
          <a:xfrm>
            <a:off x="5819941" y="635760"/>
            <a:ext cx="794342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1050" b="1"/>
              <a:t>ACR</a:t>
            </a:r>
          </a:p>
        </p:txBody>
      </p:sp>
      <p:sp>
        <p:nvSpPr>
          <p:cNvPr id="27" name="Lightning Bolt 26">
            <a:extLst>
              <a:ext uri="{FF2B5EF4-FFF2-40B4-BE49-F238E27FC236}">
                <a16:creationId xmlns:a16="http://schemas.microsoft.com/office/drawing/2014/main" id="{B0BDA941-31B6-454C-95B9-1257CD3AFE3E}"/>
              </a:ext>
            </a:extLst>
          </p:cNvPr>
          <p:cNvSpPr/>
          <p:nvPr/>
        </p:nvSpPr>
        <p:spPr>
          <a:xfrm>
            <a:off x="6327250" y="371030"/>
            <a:ext cx="126016" cy="191649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619">
              <a:defRPr/>
            </a:pPr>
            <a:endParaRPr lang="en-US" sz="1836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34E54A5-77BA-E34D-BF77-E3425F876515}"/>
              </a:ext>
            </a:extLst>
          </p:cNvPr>
          <p:cNvSpPr txBox="1"/>
          <p:nvPr/>
        </p:nvSpPr>
        <p:spPr>
          <a:xfrm>
            <a:off x="177888" y="635760"/>
            <a:ext cx="1045892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1050" b="1"/>
              <a:t>Base Images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6DBE38C-0E66-45C1-88CE-EA50D69DEEC0}"/>
              </a:ext>
            </a:extLst>
          </p:cNvPr>
          <p:cNvGrpSpPr/>
          <p:nvPr/>
        </p:nvGrpSpPr>
        <p:grpSpPr>
          <a:xfrm>
            <a:off x="497859" y="87088"/>
            <a:ext cx="400382" cy="346388"/>
            <a:chOff x="795926" y="-5834"/>
            <a:chExt cx="400382" cy="346388"/>
          </a:xfrm>
        </p:grpSpPr>
        <p:pic>
          <p:nvPicPr>
            <p:cNvPr id="45" name="Picture 4" descr="Image result for docker hub logo">
              <a:extLst>
                <a:ext uri="{FF2B5EF4-FFF2-40B4-BE49-F238E27FC236}">
                  <a16:creationId xmlns:a16="http://schemas.microsoft.com/office/drawing/2014/main" id="{6A5E05B3-A895-1146-AD3B-4460674033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35"/>
            <a:stretch/>
          </p:blipFill>
          <p:spPr bwMode="auto">
            <a:xfrm>
              <a:off x="795926" y="-5834"/>
              <a:ext cx="400382" cy="331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2" descr="C:\Users\steve\AppData\Local\Temp\SNAGHTML3c2ca0f.PNG">
              <a:extLst>
                <a:ext uri="{FF2B5EF4-FFF2-40B4-BE49-F238E27FC236}">
                  <a16:creationId xmlns:a16="http://schemas.microsoft.com/office/drawing/2014/main" id="{B3A0796F-1BE2-CC4A-BB09-1A3B0C7CEB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853" y="125369"/>
              <a:ext cx="234150" cy="215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5499585-E721-4C45-B899-C5C8FA9CCF07}"/>
              </a:ext>
            </a:extLst>
          </p:cNvPr>
          <p:cNvGrpSpPr/>
          <p:nvPr/>
        </p:nvGrpSpPr>
        <p:grpSpPr>
          <a:xfrm>
            <a:off x="1207217" y="988603"/>
            <a:ext cx="1533056" cy="219986"/>
            <a:chOff x="1537621" y="893458"/>
            <a:chExt cx="1533056" cy="219986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5D7E437-9DD2-334D-B71C-C93D4542DA35}"/>
                </a:ext>
              </a:extLst>
            </p:cNvPr>
            <p:cNvSpPr/>
            <p:nvPr/>
          </p:nvSpPr>
          <p:spPr bwMode="auto">
            <a:xfrm>
              <a:off x="1537621" y="896333"/>
              <a:ext cx="748379" cy="217111"/>
            </a:xfrm>
            <a:prstGeom prst="rect">
              <a:avLst/>
            </a:prstGeom>
            <a:solidFill>
              <a:srgbClr val="E7E7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solidFill>
                    <a:sysClr val="windowText" lastClr="000000"/>
                  </a:solidFill>
                  <a:ea typeface="Segoe UI" pitchFamily="34" charset="0"/>
                  <a:cs typeface="Segoe UI" pitchFamily="34" charset="0"/>
                </a:rPr>
                <a:t>fx:1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4A299B5-D8C5-354F-B3C3-995231CAB49D}"/>
                </a:ext>
              </a:extLst>
            </p:cNvPr>
            <p:cNvSpPr/>
            <p:nvPr/>
          </p:nvSpPr>
          <p:spPr bwMode="auto">
            <a:xfrm>
              <a:off x="2322298" y="893458"/>
              <a:ext cx="748379" cy="217111"/>
            </a:xfrm>
            <a:prstGeom prst="rect">
              <a:avLst/>
            </a:prstGeom>
            <a:solidFill>
              <a:srgbClr val="E7E7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solidFill>
                    <a:sysClr val="windowText" lastClr="000000"/>
                  </a:solidFill>
                  <a:ea typeface="Segoe UI" pitchFamily="34" charset="0"/>
                  <a:cs typeface="Segoe UI" pitchFamily="34" charset="0"/>
                </a:rPr>
                <a:t>d5ab1fa 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F3DE64FB-6FA4-8646-86CF-605EE0623C34}"/>
              </a:ext>
            </a:extLst>
          </p:cNvPr>
          <p:cNvSpPr/>
          <p:nvPr/>
        </p:nvSpPr>
        <p:spPr bwMode="auto">
          <a:xfrm>
            <a:off x="4071338" y="988603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DF10F05-D416-0846-A5CC-B5FAF6720DAD}"/>
              </a:ext>
            </a:extLst>
          </p:cNvPr>
          <p:cNvSpPr/>
          <p:nvPr/>
        </p:nvSpPr>
        <p:spPr bwMode="auto">
          <a:xfrm>
            <a:off x="5678020" y="988603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 err="1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web:sha@la</a:t>
            </a:r>
            <a:endParaRPr lang="en-US" sz="900" dirty="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B9AA9DD-2356-483A-9194-8B614BAC7A2E}"/>
              </a:ext>
            </a:extLst>
          </p:cNvPr>
          <p:cNvSpPr/>
          <p:nvPr/>
        </p:nvSpPr>
        <p:spPr bwMode="auto">
          <a:xfrm>
            <a:off x="323861" y="988603"/>
            <a:ext cx="748379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(a)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176B19B-D072-4713-8D9B-FEDCA1EFC6A7}"/>
              </a:ext>
            </a:extLst>
          </p:cNvPr>
          <p:cNvCxnSpPr>
            <a:cxnSpLocks/>
            <a:stCxn id="82" idx="3"/>
            <a:endCxn id="85" idx="1"/>
          </p:cNvCxnSpPr>
          <p:nvPr/>
        </p:nvCxnSpPr>
        <p:spPr>
          <a:xfrm>
            <a:off x="5427554" y="1096722"/>
            <a:ext cx="250466" cy="43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DE60888-F888-404B-B755-2A8EDBF19872}"/>
              </a:ext>
            </a:extLst>
          </p:cNvPr>
          <p:cNvCxnSpPr>
            <a:cxnSpLocks/>
            <a:stCxn id="86" idx="3"/>
            <a:endCxn id="178" idx="1"/>
          </p:cNvCxnSpPr>
          <p:nvPr/>
        </p:nvCxnSpPr>
        <p:spPr>
          <a:xfrm>
            <a:off x="7235163" y="1097159"/>
            <a:ext cx="156060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E38051D-C5A6-4B20-8E22-8D59811D1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5839" y="995477"/>
            <a:ext cx="202491" cy="202491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705E4FDC-8090-4B0D-B4FA-6B1A52CCC1AA}"/>
              </a:ext>
            </a:extLst>
          </p:cNvPr>
          <p:cNvSpPr/>
          <p:nvPr/>
        </p:nvSpPr>
        <p:spPr bwMode="auto">
          <a:xfrm>
            <a:off x="9754407" y="988603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0685C80B-27F0-4C8C-85BF-FE8EF0D23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5839" y="995446"/>
            <a:ext cx="204459" cy="20445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4A3674B-8C22-4786-BD5E-8DBDD8DBD5C6}"/>
              </a:ext>
            </a:extLst>
          </p:cNvPr>
          <p:cNvGrpSpPr/>
          <p:nvPr/>
        </p:nvGrpSpPr>
        <p:grpSpPr>
          <a:xfrm>
            <a:off x="8982129" y="96399"/>
            <a:ext cx="371720" cy="327767"/>
            <a:chOff x="178512" y="4864369"/>
            <a:chExt cx="371720" cy="327767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6AA23C47-256F-43E1-AC85-3320351E0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78512" y="4864369"/>
              <a:ext cx="313901" cy="313901"/>
            </a:xfrm>
            <a:prstGeom prst="rect">
              <a:avLst/>
            </a:prstGeom>
          </p:spPr>
        </p:pic>
        <p:pic>
          <p:nvPicPr>
            <p:cNvPr id="55" name="Graphic 54" descr="Magnifying glass">
              <a:extLst>
                <a:ext uri="{FF2B5EF4-FFF2-40B4-BE49-F238E27FC236}">
                  <a16:creationId xmlns:a16="http://schemas.microsoft.com/office/drawing/2014/main" id="{8BF50691-9848-4669-A044-1750E5894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54844" y="4996748"/>
              <a:ext cx="195388" cy="195388"/>
            </a:xfrm>
            <a:prstGeom prst="rect">
              <a:avLst/>
            </a:prstGeom>
          </p:spPr>
        </p:pic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E58146EC-FE52-458B-A198-1C771F7505F6}"/>
              </a:ext>
            </a:extLst>
          </p:cNvPr>
          <p:cNvSpPr txBox="1"/>
          <p:nvPr/>
        </p:nvSpPr>
        <p:spPr>
          <a:xfrm>
            <a:off x="8624008" y="474178"/>
            <a:ext cx="1093784" cy="3231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1050" b="1"/>
              <a:t>Functional</a:t>
            </a:r>
            <a:br>
              <a:rPr lang="en-US" sz="1050" b="1"/>
            </a:br>
            <a:r>
              <a:rPr lang="en-US" sz="1050" b="1"/>
              <a:t>Tests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423AD7A1-C113-4F5D-A77C-0C867249FA8B}"/>
              </a:ext>
            </a:extLst>
          </p:cNvPr>
          <p:cNvSpPr/>
          <p:nvPr/>
        </p:nvSpPr>
        <p:spPr bwMode="auto">
          <a:xfrm>
            <a:off x="8795767" y="988603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deploy/test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9DE414D3-B2FB-4B77-B65F-671205F1B8DC}"/>
              </a:ext>
            </a:extLst>
          </p:cNvPr>
          <p:cNvCxnSpPr>
            <a:cxnSpLocks/>
            <a:stCxn id="178" idx="3"/>
            <a:endCxn id="102" idx="1"/>
          </p:cNvCxnSpPr>
          <p:nvPr/>
        </p:nvCxnSpPr>
        <p:spPr>
          <a:xfrm>
            <a:off x="9540211" y="1097159"/>
            <a:ext cx="21419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2" descr="https://ngeor.files.wordpress.com/2017/11/helm-small.png">
            <a:extLst>
              <a:ext uri="{FF2B5EF4-FFF2-40B4-BE49-F238E27FC236}">
                <a16:creationId xmlns:a16="http://schemas.microsoft.com/office/drawing/2014/main" id="{A5EFB185-32BF-844A-A3DC-A115D493B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407" y="9081"/>
            <a:ext cx="707160" cy="73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D6087315-9C3B-6B4D-8D3C-32A410680059}"/>
              </a:ext>
            </a:extLst>
          </p:cNvPr>
          <p:cNvSpPr/>
          <p:nvPr/>
        </p:nvSpPr>
        <p:spPr bwMode="auto">
          <a:xfrm>
            <a:off x="6490719" y="988603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web:1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034F71F-DE67-694B-A9A6-0966B03F0326}"/>
              </a:ext>
            </a:extLst>
          </p:cNvPr>
          <p:cNvSpPr/>
          <p:nvPr/>
        </p:nvSpPr>
        <p:spPr bwMode="auto">
          <a:xfrm>
            <a:off x="4866194" y="988166"/>
            <a:ext cx="561360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 baseline="3000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CF6CDAB-1279-46F9-BB62-50A151B0CEF8}"/>
              </a:ext>
            </a:extLst>
          </p:cNvPr>
          <p:cNvSpPr/>
          <p:nvPr/>
        </p:nvSpPr>
        <p:spPr bwMode="auto">
          <a:xfrm>
            <a:off x="4865664" y="988166"/>
            <a:ext cx="333957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fx:1</a:t>
            </a:r>
            <a:endParaRPr lang="en-US" sz="1050" baseline="3000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B868E5-B8E8-B544-B526-1B40F464E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917" y="1006354"/>
            <a:ext cx="111996" cy="111996"/>
          </a:xfrm>
          <a:prstGeom prst="rect">
            <a:avLst/>
          </a:prstGeom>
        </p:spPr>
      </p:pic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3193F8ED-6C96-4BF8-AC2D-7EBA30FB6EAA}"/>
              </a:ext>
            </a:extLst>
          </p:cNvPr>
          <p:cNvCxnSpPr>
            <a:cxnSpLocks/>
          </p:cNvCxnSpPr>
          <p:nvPr/>
        </p:nvCxnSpPr>
        <p:spPr>
          <a:xfrm>
            <a:off x="2947659" y="433851"/>
            <a:ext cx="0" cy="643913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43690CBB-7DE7-42DE-9290-CA0B8FDF5A35}"/>
              </a:ext>
            </a:extLst>
          </p:cNvPr>
          <p:cNvCxnSpPr>
            <a:cxnSpLocks/>
          </p:cNvCxnSpPr>
          <p:nvPr/>
        </p:nvCxnSpPr>
        <p:spPr>
          <a:xfrm>
            <a:off x="5631806" y="448838"/>
            <a:ext cx="0" cy="643913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FE0BA0AB-ABCC-46A6-9316-EC3153D2A0CA}"/>
              </a:ext>
            </a:extLst>
          </p:cNvPr>
          <p:cNvCxnSpPr>
            <a:cxnSpLocks/>
          </p:cNvCxnSpPr>
          <p:nvPr/>
        </p:nvCxnSpPr>
        <p:spPr>
          <a:xfrm>
            <a:off x="8636890" y="478812"/>
            <a:ext cx="0" cy="643913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CF2E36C1-7B21-4BBF-9BFB-8540597EC0A9}"/>
              </a:ext>
            </a:extLst>
          </p:cNvPr>
          <p:cNvSpPr txBox="1"/>
          <p:nvPr/>
        </p:nvSpPr>
        <p:spPr>
          <a:xfrm>
            <a:off x="3820221" y="714079"/>
            <a:ext cx="21759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/>
              <a:t>Id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1C14AB4B-999A-4CC3-ABBF-C6853F6A5EB1}"/>
              </a:ext>
            </a:extLst>
          </p:cNvPr>
          <p:cNvSpPr/>
          <p:nvPr/>
        </p:nvSpPr>
        <p:spPr bwMode="auto">
          <a:xfrm>
            <a:off x="3806461" y="988603"/>
            <a:ext cx="217596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383F2185-574B-417D-B4D5-394C9F393008}"/>
              </a:ext>
            </a:extLst>
          </p:cNvPr>
          <p:cNvSpPr txBox="1"/>
          <p:nvPr/>
        </p:nvSpPr>
        <p:spPr>
          <a:xfrm>
            <a:off x="3082402" y="1330285"/>
            <a:ext cx="35231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/>
              <a:t>Context</a:t>
            </a:r>
          </a:p>
        </p:txBody>
      </p:sp>
      <p:sp>
        <p:nvSpPr>
          <p:cNvPr id="203" name="Lightning Bolt 202">
            <a:extLst>
              <a:ext uri="{FF2B5EF4-FFF2-40B4-BE49-F238E27FC236}">
                <a16:creationId xmlns:a16="http://schemas.microsoft.com/office/drawing/2014/main" id="{37555673-64F6-4789-8F84-998E1C1AC4EB}"/>
              </a:ext>
            </a:extLst>
          </p:cNvPr>
          <p:cNvSpPr/>
          <p:nvPr/>
        </p:nvSpPr>
        <p:spPr>
          <a:xfrm>
            <a:off x="3111673" y="1261666"/>
            <a:ext cx="52029" cy="79127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619">
              <a:defRPr/>
            </a:pPr>
            <a:endParaRPr lang="en-US" sz="1836" ker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232CE5C-B13F-8548-BA00-4F508AFA686A}"/>
              </a:ext>
            </a:extLst>
          </p:cNvPr>
          <p:cNvCxnSpPr>
            <a:cxnSpLocks/>
            <a:stCxn id="79" idx="3"/>
          </p:cNvCxnSpPr>
          <p:nvPr/>
        </p:nvCxnSpPr>
        <p:spPr>
          <a:xfrm>
            <a:off x="2740273" y="1097159"/>
            <a:ext cx="28067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F8F9B52B-111C-4256-8478-5E43B2AB4AA3}"/>
              </a:ext>
            </a:extLst>
          </p:cNvPr>
          <p:cNvSpPr txBox="1"/>
          <p:nvPr/>
        </p:nvSpPr>
        <p:spPr>
          <a:xfrm>
            <a:off x="4805089" y="708857"/>
            <a:ext cx="83761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/>
              <a:t>Dependencies</a:t>
            </a: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3711F22B-FA61-4F88-97F7-9BF0B990C130}"/>
              </a:ext>
            </a:extLst>
          </p:cNvPr>
          <p:cNvSpPr/>
          <p:nvPr/>
        </p:nvSpPr>
        <p:spPr bwMode="auto">
          <a:xfrm>
            <a:off x="5678020" y="1358454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 err="1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web:sha@ya</a:t>
            </a:r>
            <a:endParaRPr lang="en-US" sz="900" dirty="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6DC6F4C9-7DFD-4D66-9190-938BECE43F7C}"/>
              </a:ext>
            </a:extLst>
          </p:cNvPr>
          <p:cNvSpPr/>
          <p:nvPr/>
        </p:nvSpPr>
        <p:spPr bwMode="auto">
          <a:xfrm>
            <a:off x="323861" y="1358454"/>
            <a:ext cx="748379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highlight>
                  <a:srgbClr val="FFFF00"/>
                </a:highlight>
                <a:ea typeface="Segoe UI" pitchFamily="34" charset="0"/>
                <a:cs typeface="Segoe UI" pitchFamily="34" charset="0"/>
              </a:rPr>
              <a:t>(b)</a:t>
            </a:r>
          </a:p>
        </p:txBody>
      </p: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271DE982-00F1-41C8-8FC0-15B1F0176BEF}"/>
              </a:ext>
            </a:extLst>
          </p:cNvPr>
          <p:cNvCxnSpPr>
            <a:cxnSpLocks/>
            <a:stCxn id="245" idx="3"/>
            <a:endCxn id="207" idx="1"/>
          </p:cNvCxnSpPr>
          <p:nvPr/>
        </p:nvCxnSpPr>
        <p:spPr>
          <a:xfrm>
            <a:off x="5427554" y="1466573"/>
            <a:ext cx="250466" cy="43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36C3742B-FF2C-413E-A94F-5B2B9FF1DFED}"/>
              </a:ext>
            </a:extLst>
          </p:cNvPr>
          <p:cNvCxnSpPr>
            <a:cxnSpLocks/>
            <a:stCxn id="225" idx="3"/>
            <a:endCxn id="222" idx="1"/>
          </p:cNvCxnSpPr>
          <p:nvPr/>
        </p:nvCxnSpPr>
        <p:spPr>
          <a:xfrm>
            <a:off x="7235163" y="1467010"/>
            <a:ext cx="156060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741FD1C0-3409-45E6-A06A-BD44718051FD}"/>
              </a:ext>
            </a:extLst>
          </p:cNvPr>
          <p:cNvGrpSpPr/>
          <p:nvPr/>
        </p:nvGrpSpPr>
        <p:grpSpPr>
          <a:xfrm>
            <a:off x="7739913" y="1692304"/>
            <a:ext cx="518242" cy="149281"/>
            <a:chOff x="4915038" y="3602196"/>
            <a:chExt cx="920461" cy="265141"/>
          </a:xfrm>
        </p:grpSpPr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E4BAE500-3DC4-4111-9660-B6458930DAE0}"/>
                </a:ext>
              </a:extLst>
            </p:cNvPr>
            <p:cNvSpPr/>
            <p:nvPr/>
          </p:nvSpPr>
          <p:spPr>
            <a:xfrm rot="18986968">
              <a:off x="4915038" y="3662204"/>
              <a:ext cx="265141" cy="128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E024D273-3433-4DA1-AECC-C15C259896BF}"/>
                </a:ext>
              </a:extLst>
            </p:cNvPr>
            <p:cNvSpPr/>
            <p:nvPr/>
          </p:nvSpPr>
          <p:spPr>
            <a:xfrm rot="2860317">
              <a:off x="5638726" y="3670564"/>
              <a:ext cx="265141" cy="128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9" name="Rectangle 218">
            <a:extLst>
              <a:ext uri="{FF2B5EF4-FFF2-40B4-BE49-F238E27FC236}">
                <a16:creationId xmlns:a16="http://schemas.microsoft.com/office/drawing/2014/main" id="{3D8F5739-6404-48F6-ABA7-FFBEE2D2BFE1}"/>
              </a:ext>
            </a:extLst>
          </p:cNvPr>
          <p:cNvSpPr/>
          <p:nvPr/>
        </p:nvSpPr>
        <p:spPr bwMode="auto">
          <a:xfrm>
            <a:off x="9754407" y="1358454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pic>
        <p:nvPicPr>
          <p:cNvPr id="221" name="Picture 220">
            <a:extLst>
              <a:ext uri="{FF2B5EF4-FFF2-40B4-BE49-F238E27FC236}">
                <a16:creationId xmlns:a16="http://schemas.microsoft.com/office/drawing/2014/main" id="{4D65F8FA-7A1B-4800-A23E-04D596776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2642" y="1458093"/>
            <a:ext cx="204459" cy="204459"/>
          </a:xfrm>
          <a:prstGeom prst="rect">
            <a:avLst/>
          </a:prstGeom>
        </p:spPr>
      </p:pic>
      <p:sp>
        <p:nvSpPr>
          <p:cNvPr id="222" name="Rectangle 221">
            <a:extLst>
              <a:ext uri="{FF2B5EF4-FFF2-40B4-BE49-F238E27FC236}">
                <a16:creationId xmlns:a16="http://schemas.microsoft.com/office/drawing/2014/main" id="{9966BB39-F6E3-43F8-A339-356C8AC0A442}"/>
              </a:ext>
            </a:extLst>
          </p:cNvPr>
          <p:cNvSpPr/>
          <p:nvPr/>
        </p:nvSpPr>
        <p:spPr bwMode="auto">
          <a:xfrm>
            <a:off x="8795767" y="1358454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deploy/test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15E13100-FA15-418A-99D5-1790D84AC887}"/>
              </a:ext>
            </a:extLst>
          </p:cNvPr>
          <p:cNvCxnSpPr>
            <a:cxnSpLocks/>
            <a:stCxn id="222" idx="3"/>
            <a:endCxn id="162" idx="1"/>
          </p:cNvCxnSpPr>
          <p:nvPr/>
        </p:nvCxnSpPr>
        <p:spPr>
          <a:xfrm>
            <a:off x="9540211" y="1467010"/>
            <a:ext cx="1688692" cy="83321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062ABA4-87AA-4E7E-97E1-00F6139F63F3}"/>
              </a:ext>
            </a:extLst>
          </p:cNvPr>
          <p:cNvCxnSpPr>
            <a:cxnSpLocks/>
            <a:stCxn id="222" idx="3"/>
            <a:endCxn id="219" idx="1"/>
          </p:cNvCxnSpPr>
          <p:nvPr/>
        </p:nvCxnSpPr>
        <p:spPr>
          <a:xfrm>
            <a:off x="9540211" y="1467010"/>
            <a:ext cx="21419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191">
            <a:extLst>
              <a:ext uri="{FF2B5EF4-FFF2-40B4-BE49-F238E27FC236}">
                <a16:creationId xmlns:a16="http://schemas.microsoft.com/office/drawing/2014/main" id="{992C50D2-7F05-4EDC-A3E5-9EBD86A77C3E}"/>
              </a:ext>
            </a:extLst>
          </p:cNvPr>
          <p:cNvCxnSpPr>
            <a:cxnSpLocks/>
            <a:stCxn id="219" idx="3"/>
            <a:endCxn id="159" idx="1"/>
          </p:cNvCxnSpPr>
          <p:nvPr/>
        </p:nvCxnSpPr>
        <p:spPr>
          <a:xfrm>
            <a:off x="10498851" y="1467010"/>
            <a:ext cx="730455" cy="1994671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03760AC-BDB5-4BBE-B67A-7AFE742C24F6}"/>
              </a:ext>
            </a:extLst>
          </p:cNvPr>
          <p:cNvSpPr/>
          <p:nvPr/>
        </p:nvSpPr>
        <p:spPr bwMode="auto">
          <a:xfrm>
            <a:off x="4866194" y="1358017"/>
            <a:ext cx="561360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highlight>
                  <a:srgbClr val="FFFF00"/>
                </a:highlight>
                <a:ea typeface="Segoe UI" pitchFamily="34" charset="0"/>
                <a:cs typeface="Segoe UI" pitchFamily="34" charset="0"/>
              </a:rPr>
              <a:t>(b)</a:t>
            </a:r>
          </a:p>
        </p:txBody>
      </p: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CBDC5A5B-EA72-4E5A-9FA9-993E4873E430}"/>
              </a:ext>
            </a:extLst>
          </p:cNvPr>
          <p:cNvCxnSpPr>
            <a:cxnSpLocks/>
            <a:stCxn id="210" idx="3"/>
          </p:cNvCxnSpPr>
          <p:nvPr/>
        </p:nvCxnSpPr>
        <p:spPr>
          <a:xfrm>
            <a:off x="1072240" y="1467010"/>
            <a:ext cx="1948709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ectangle 188">
            <a:extLst>
              <a:ext uri="{FF2B5EF4-FFF2-40B4-BE49-F238E27FC236}">
                <a16:creationId xmlns:a16="http://schemas.microsoft.com/office/drawing/2014/main" id="{109AAA79-3FDA-429B-8ABC-B9E66E95CBE5}"/>
              </a:ext>
            </a:extLst>
          </p:cNvPr>
          <p:cNvSpPr/>
          <p:nvPr/>
        </p:nvSpPr>
        <p:spPr>
          <a:xfrm>
            <a:off x="6505208" y="1367982"/>
            <a:ext cx="432259" cy="195816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web:2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46908AB8-D101-4CB1-AB17-D2ACD3BD6A30}"/>
              </a:ext>
            </a:extLst>
          </p:cNvPr>
          <p:cNvSpPr/>
          <p:nvPr/>
        </p:nvSpPr>
        <p:spPr>
          <a:xfrm>
            <a:off x="6505208" y="1368134"/>
            <a:ext cx="432259" cy="195816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web:2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12F15D2D-90C0-46AF-B018-DE3CA90CB3B8}"/>
              </a:ext>
            </a:extLst>
          </p:cNvPr>
          <p:cNvSpPr/>
          <p:nvPr/>
        </p:nvSpPr>
        <p:spPr>
          <a:xfrm>
            <a:off x="6505208" y="1368134"/>
            <a:ext cx="432259" cy="195816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test:2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4E904A13-FC5A-4F41-8D7D-6F2273B0F98E}"/>
              </a:ext>
            </a:extLst>
          </p:cNvPr>
          <p:cNvSpPr/>
          <p:nvPr/>
        </p:nvSpPr>
        <p:spPr bwMode="auto">
          <a:xfrm>
            <a:off x="6490719" y="1358454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web:2</a:t>
            </a:r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6AA3BAD3-050E-4FB5-A9B6-1399F30E1E3A}"/>
              </a:ext>
            </a:extLst>
          </p:cNvPr>
          <p:cNvGrpSpPr/>
          <p:nvPr/>
        </p:nvGrpSpPr>
        <p:grpSpPr>
          <a:xfrm>
            <a:off x="11181052" y="2954992"/>
            <a:ext cx="721037" cy="444217"/>
            <a:chOff x="3240661" y="1005909"/>
            <a:chExt cx="540854" cy="333210"/>
          </a:xfrm>
        </p:grpSpPr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BC47A098-4DF4-40D2-A318-07D8712F587F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6EE3CE6C-D90E-4197-AA01-E132B63FACBA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99C746FB-CA5A-4892-B55B-7FC0657E1115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8C72C9AF-EF4E-4636-887C-8AB1B389C4C1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38A3BCF5-95A3-411A-A939-4020CE3CA9DC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2C0F99D1-DC3D-4B4F-9043-708B1985400F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id="{14A1CC8A-42FD-414C-B3AD-6F6AAD846F79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05070C00-0816-4A60-AE68-BE2ED4FD4706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F84C62DF-9FCC-49C8-9D5F-4EC49693DB15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C5E64BD0-B653-45DD-BE9E-F395E61A64B5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1F90CA78-7659-4673-9904-69476F72B3A8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43" name="Straight Connector 242">
                  <a:extLst>
                    <a:ext uri="{FF2B5EF4-FFF2-40B4-BE49-F238E27FC236}">
                      <a16:creationId xmlns:a16="http://schemas.microsoft.com/office/drawing/2014/main" id="{C1A878E1-57E4-49F1-B6A3-8291CBF43E64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44" name="Straight Connector 243">
                  <a:extLst>
                    <a:ext uri="{FF2B5EF4-FFF2-40B4-BE49-F238E27FC236}">
                      <a16:creationId xmlns:a16="http://schemas.microsoft.com/office/drawing/2014/main" id="{FB9C3396-9956-411E-8C56-55E2A83A0BAE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6185D1B8-4F40-4646-9349-C7F565F1B2A8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B4BAA53A-9A9C-4089-AFDC-54EE116F020D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F5D51DD2-1D5F-457E-8681-3462B1EC90AA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7D2FCAB2-5BD2-4173-8CF5-B6C335A2A893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980" kern="0">
                  <a:solidFill>
                    <a:srgbClr val="FFFFFF"/>
                  </a:solidFill>
                  <a:latin typeface="Calibri"/>
                </a:rPr>
                <a:t>web:2</a:t>
              </a:r>
            </a:p>
          </p:txBody>
        </p:sp>
      </p:grpSp>
      <p:sp>
        <p:nvSpPr>
          <p:cNvPr id="340" name="Speech Bubble: Rectangle with Corners Rounded 339">
            <a:extLst>
              <a:ext uri="{FF2B5EF4-FFF2-40B4-BE49-F238E27FC236}">
                <a16:creationId xmlns:a16="http://schemas.microsoft.com/office/drawing/2014/main" id="{FEA0EB20-611F-44F9-BDB0-4EA431C4E6AD}"/>
              </a:ext>
            </a:extLst>
          </p:cNvPr>
          <p:cNvSpPr/>
          <p:nvPr/>
        </p:nvSpPr>
        <p:spPr>
          <a:xfrm>
            <a:off x="1615705" y="2977014"/>
            <a:ext cx="2907458" cy="563592"/>
          </a:xfrm>
          <a:prstGeom prst="wedgeRoundRectCallout">
            <a:avLst>
              <a:gd name="adj1" fmla="val -499"/>
              <a:gd name="adj2" fmla="val -3042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Base image updates restore the previous context</a:t>
            </a:r>
          </a:p>
        </p:txBody>
      </p:sp>
      <p:sp>
        <p:nvSpPr>
          <p:cNvPr id="341" name="Speech Bubble: Rectangle with Corners Rounded 340">
            <a:extLst>
              <a:ext uri="{FF2B5EF4-FFF2-40B4-BE49-F238E27FC236}">
                <a16:creationId xmlns:a16="http://schemas.microsoft.com/office/drawing/2014/main" id="{B4F5A6DE-8178-4FF5-BAAD-70F40AC8470C}"/>
              </a:ext>
            </a:extLst>
          </p:cNvPr>
          <p:cNvSpPr/>
          <p:nvPr/>
        </p:nvSpPr>
        <p:spPr>
          <a:xfrm>
            <a:off x="837968" y="2278048"/>
            <a:ext cx="2943810" cy="598054"/>
          </a:xfrm>
          <a:prstGeom prst="wedgeRoundRectCallout">
            <a:avLst>
              <a:gd name="adj1" fmla="val -52376"/>
              <a:gd name="adj2" fmla="val -16700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fx</a:t>
            </a:r>
            <a:r>
              <a:rPr lang="en-US" sz="1600" dirty="0"/>
              <a:t> ships an OS &amp;/or FX Patch, using the stable 1 tag</a:t>
            </a:r>
          </a:p>
        </p:txBody>
      </p:sp>
      <p:sp>
        <p:nvSpPr>
          <p:cNvPr id="342" name="Speech Bubble: Rectangle with Corners Rounded 341">
            <a:extLst>
              <a:ext uri="{FF2B5EF4-FFF2-40B4-BE49-F238E27FC236}">
                <a16:creationId xmlns:a16="http://schemas.microsoft.com/office/drawing/2014/main" id="{616E6B67-177D-42DA-80AF-4E0FAA3DB896}"/>
              </a:ext>
            </a:extLst>
          </p:cNvPr>
          <p:cNvSpPr/>
          <p:nvPr/>
        </p:nvSpPr>
        <p:spPr>
          <a:xfrm>
            <a:off x="4264125" y="2254066"/>
            <a:ext cx="3379644" cy="598054"/>
          </a:xfrm>
          <a:prstGeom prst="wedgeRoundRectCallout">
            <a:avLst>
              <a:gd name="adj1" fmla="val -70369"/>
              <a:gd name="adj2" fmla="val -616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The build-task is monitoring changes based on the last build</a:t>
            </a:r>
          </a:p>
        </p:txBody>
      </p:sp>
      <p:sp>
        <p:nvSpPr>
          <p:cNvPr id="343" name="Speech Bubble: Rectangle with Corners Rounded 342">
            <a:extLst>
              <a:ext uri="{FF2B5EF4-FFF2-40B4-BE49-F238E27FC236}">
                <a16:creationId xmlns:a16="http://schemas.microsoft.com/office/drawing/2014/main" id="{0CD20430-F11D-4098-BADF-CC951F4AA7DD}"/>
              </a:ext>
            </a:extLst>
          </p:cNvPr>
          <p:cNvSpPr/>
          <p:nvPr/>
        </p:nvSpPr>
        <p:spPr>
          <a:xfrm>
            <a:off x="4671539" y="2977014"/>
            <a:ext cx="3813066" cy="561444"/>
          </a:xfrm>
          <a:prstGeom prst="wedgeRoundRectCallout">
            <a:avLst>
              <a:gd name="adj1" fmla="val -36207"/>
              <a:gd name="adj2" fmla="val -2901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If Build &amp; Unit Tests Succeed,</a:t>
            </a:r>
          </a:p>
          <a:p>
            <a:pPr algn="ctr"/>
            <a:r>
              <a:rPr lang="en-US" sz="1600"/>
              <a:t>Update the base image dependencies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90396012-27B4-466E-A6A6-6BDAD83DCACA}"/>
              </a:ext>
            </a:extLst>
          </p:cNvPr>
          <p:cNvSpPr/>
          <p:nvPr/>
        </p:nvSpPr>
        <p:spPr bwMode="auto">
          <a:xfrm>
            <a:off x="3145728" y="1434935"/>
            <a:ext cx="461619" cy="239796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d5ab1fa 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02115315-11BB-4F6F-BDFF-938858C57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473" y="1438580"/>
            <a:ext cx="111996" cy="111996"/>
          </a:xfrm>
          <a:prstGeom prst="rect">
            <a:avLst/>
          </a:prstGeom>
        </p:spPr>
      </p:pic>
      <p:sp>
        <p:nvSpPr>
          <p:cNvPr id="346" name="Rectangle 345">
            <a:extLst>
              <a:ext uri="{FF2B5EF4-FFF2-40B4-BE49-F238E27FC236}">
                <a16:creationId xmlns:a16="http://schemas.microsoft.com/office/drawing/2014/main" id="{5C823052-99FB-4F4B-B52B-64BEA411B8F8}"/>
              </a:ext>
            </a:extLst>
          </p:cNvPr>
          <p:cNvSpPr/>
          <p:nvPr/>
        </p:nvSpPr>
        <p:spPr bwMode="auto">
          <a:xfrm>
            <a:off x="4861995" y="1357579"/>
            <a:ext cx="418133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highlight>
                  <a:srgbClr val="FFFF00"/>
                </a:highlight>
                <a:ea typeface="Segoe UI" pitchFamily="34" charset="0"/>
                <a:cs typeface="Segoe UI" pitchFamily="34" charset="0"/>
              </a:rPr>
              <a:t>(b)</a:t>
            </a:r>
          </a:p>
        </p:txBody>
      </p: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B129CFB1-3673-4075-9FFE-E86C0AADDB6A}"/>
              </a:ext>
            </a:extLst>
          </p:cNvPr>
          <p:cNvGrpSpPr/>
          <p:nvPr/>
        </p:nvGrpSpPr>
        <p:grpSpPr>
          <a:xfrm>
            <a:off x="11179661" y="1814381"/>
            <a:ext cx="721037" cy="444217"/>
            <a:chOff x="3240661" y="1005909"/>
            <a:chExt cx="540854" cy="333210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DD505E1F-9BB2-4D0C-8D52-0EF81378D87F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9F79E9AA-412B-4840-B77C-50840B715663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DE58F06D-79C8-4D01-BD19-EA3BD66C9758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253" name="Group 252">
                <a:extLst>
                  <a:ext uri="{FF2B5EF4-FFF2-40B4-BE49-F238E27FC236}">
                    <a16:creationId xmlns:a16="http://schemas.microsoft.com/office/drawing/2014/main" id="{572114CA-778F-43AF-B79F-E79A26F1722E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257" name="Straight Connector 256">
                  <a:extLst>
                    <a:ext uri="{FF2B5EF4-FFF2-40B4-BE49-F238E27FC236}">
                      <a16:creationId xmlns:a16="http://schemas.microsoft.com/office/drawing/2014/main" id="{6F7B51D3-4BB1-4763-9675-E8B404DF96A8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58" name="Straight Connector 257">
                  <a:extLst>
                    <a:ext uri="{FF2B5EF4-FFF2-40B4-BE49-F238E27FC236}">
                      <a16:creationId xmlns:a16="http://schemas.microsoft.com/office/drawing/2014/main" id="{635F88F6-D161-426A-ABC7-65FF32C52166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1A488675-344C-442D-B500-C820AEA8FC73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F4F734EA-93EB-421F-83B8-77EAD4FA50BA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9862CA80-60EA-4DA4-BB4E-61C9414A0796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6BBBBC53-02DF-4F2C-A21C-414B8B6E1FA7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id="{4477834F-F8B5-44A9-AE26-2944C37FB7E3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64" name="Straight Connector 263">
                  <a:extLst>
                    <a:ext uri="{FF2B5EF4-FFF2-40B4-BE49-F238E27FC236}">
                      <a16:creationId xmlns:a16="http://schemas.microsoft.com/office/drawing/2014/main" id="{79B6C9E6-B990-42D9-91CA-36FC64A08139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9852623B-773B-49B7-8A4F-A480E6861A4B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3EE22D8-41BB-49E9-8CA7-C9DBC1FC2061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3360507C-B546-4307-8E88-7C7154A5786A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AFB88277-50C8-4767-9CE1-E4BD81CEB7A2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3D89EB73-BF18-4711-A8F6-0B7FFDE7AC07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980" kern="0">
                  <a:solidFill>
                    <a:srgbClr val="FFFFFF"/>
                  </a:solidFill>
                  <a:latin typeface="Calibri"/>
                </a:rPr>
                <a:t>web:2</a:t>
              </a:r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F3371385-09A0-47EE-A9AF-ABF6497AF5F8}"/>
              </a:ext>
            </a:extLst>
          </p:cNvPr>
          <p:cNvGrpSpPr/>
          <p:nvPr/>
        </p:nvGrpSpPr>
        <p:grpSpPr>
          <a:xfrm>
            <a:off x="11177797" y="1413439"/>
            <a:ext cx="721037" cy="444217"/>
            <a:chOff x="3240661" y="1005909"/>
            <a:chExt cx="540854" cy="333210"/>
          </a:xfrm>
        </p:grpSpPr>
        <p:grpSp>
          <p:nvGrpSpPr>
            <p:cNvPr id="323" name="Group 322">
              <a:extLst>
                <a:ext uri="{FF2B5EF4-FFF2-40B4-BE49-F238E27FC236}">
                  <a16:creationId xmlns:a16="http://schemas.microsoft.com/office/drawing/2014/main" id="{DA55C3FE-B6D1-407F-B4FC-13751BEA0E7C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658F3EFC-837B-4F1B-88AA-1752AB321DF6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326" name="Rectangle 325">
                <a:extLst>
                  <a:ext uri="{FF2B5EF4-FFF2-40B4-BE49-F238E27FC236}">
                    <a16:creationId xmlns:a16="http://schemas.microsoft.com/office/drawing/2014/main" id="{AE51AE74-ADE6-4493-B74A-42E8EE82F062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id="{E933AE1F-A1F3-47C6-8B7B-4703F49251E0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331" name="Straight Connector 330">
                  <a:extLst>
                    <a:ext uri="{FF2B5EF4-FFF2-40B4-BE49-F238E27FC236}">
                      <a16:creationId xmlns:a16="http://schemas.microsoft.com/office/drawing/2014/main" id="{B737603A-61D1-41FD-B7B3-0B87916C6E64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2F6964D0-D4F5-4D62-8348-30972C901ADA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B01F6D05-6D64-4769-9F31-5D69C56DBD30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860574F7-C328-4AEA-9552-DD6CFDB131F0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8F9CB8EA-9C73-4F4B-B5FB-8D068F803667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7405B709-9C48-415F-9160-28177A40DF0B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10752040-AB83-4DAA-800A-F51A436F10DF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D54CCB8A-C1C8-4EAB-88EC-295C56BD881C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39" name="Straight Connector 338">
                  <a:extLst>
                    <a:ext uri="{FF2B5EF4-FFF2-40B4-BE49-F238E27FC236}">
                      <a16:creationId xmlns:a16="http://schemas.microsoft.com/office/drawing/2014/main" id="{D5CCA65B-471D-4530-B33D-05B62F2E35F0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CD218C33-0265-4F81-95DB-81B552C5FA1A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7EC7FEA2-9F25-4DF8-BE26-875595E4D751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738CAEA1-1989-490E-84E5-BCD81EED4880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56A0F872-B440-416C-8A7C-C4413AF4DEF8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980" kern="0">
                  <a:solidFill>
                    <a:srgbClr val="FFFFFF"/>
                  </a:solidFill>
                  <a:latin typeface="Calibri"/>
                </a:rPr>
                <a:t>test:2</a:t>
              </a:r>
            </a:p>
          </p:txBody>
        </p:sp>
      </p:grpSp>
      <p:sp>
        <p:nvSpPr>
          <p:cNvPr id="187" name="TextBox 186">
            <a:extLst>
              <a:ext uri="{FF2B5EF4-FFF2-40B4-BE49-F238E27FC236}">
                <a16:creationId xmlns:a16="http://schemas.microsoft.com/office/drawing/2014/main" id="{FE1FBEC3-6209-4DA0-93F5-C4598A93739E}"/>
              </a:ext>
            </a:extLst>
          </p:cNvPr>
          <p:cNvSpPr txBox="1"/>
          <p:nvPr/>
        </p:nvSpPr>
        <p:spPr>
          <a:xfrm>
            <a:off x="11002438" y="3608185"/>
            <a:ext cx="10879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Staging Env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4837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917">
        <p:fade/>
      </p:transition>
    </mc:Choice>
    <mc:Fallback>
      <p:transition spd="med" advTm="309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81481E-6 L 0.09193 -0.01365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96" y="-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59259E-6 L -0.1405 0.08102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31" y="4051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9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59259E-6 L 0.39531 0.02477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66" y="1227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59259E-6 L 0.39531 0.08403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66" y="4190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100"/>
                            </p:stCondLst>
                            <p:childTnLst>
                              <p:par>
                                <p:cTn id="1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600"/>
                            </p:stCondLst>
                            <p:childTnLst>
                              <p:par>
                                <p:cTn id="14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59259E-6 L 0.39531 0.25046 " pathEditMode="relative" rAng="0" ptsTypes="AA">
                                      <p:cBhvr>
                                        <p:cTn id="148" dur="2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66" y="12523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 animBg="1"/>
      <p:bldP spid="284" grpId="0" animBg="1"/>
      <p:bldP spid="207" grpId="0" animBg="1"/>
      <p:bldP spid="210" grpId="0" animBg="1"/>
      <p:bldP spid="219" grpId="0" animBg="1"/>
      <p:bldP spid="222" grpId="0" animBg="1"/>
      <p:bldP spid="245" grpId="0" animBg="1"/>
      <p:bldP spid="189" grpId="0" animBg="1"/>
      <p:bldP spid="189" grpId="1" animBg="1"/>
      <p:bldP spid="189" grpId="2" animBg="1"/>
      <p:bldP spid="190" grpId="0" animBg="1"/>
      <p:bldP spid="190" grpId="1" animBg="1"/>
      <p:bldP spid="193" grpId="0" animBg="1"/>
      <p:bldP spid="193" grpId="1" animBg="1"/>
      <p:bldP spid="193" grpId="2" animBg="1"/>
      <p:bldP spid="225" grpId="0" animBg="1"/>
      <p:bldP spid="340" grpId="0" animBg="1"/>
      <p:bldP spid="340" grpId="1" animBg="1"/>
      <p:bldP spid="341" grpId="0" animBg="1"/>
      <p:bldP spid="341" grpId="1" animBg="1"/>
      <p:bldP spid="342" grpId="0" animBg="1"/>
      <p:bldP spid="342" grpId="1" animBg="1"/>
      <p:bldP spid="343" grpId="0" animBg="1"/>
      <p:bldP spid="343" grpId="1" animBg="1"/>
      <p:bldP spid="346" grpId="0" animBg="1"/>
      <p:bldP spid="346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1.3|4.6|6.5|2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7|1.5|2.5|2.6|2.6|2.7|2.8|2.3|2.8|2.9|2.6|2.7|2.6|2.9|1.8|0.8|0.8|0.8|0.8|0.9|0.9|1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.9|2.2|2.5|4|3.3|4.2|3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9|3.6|3.7|2.4|4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9|3.5|2.2|3.3|1.9|3.7|2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4.1|2.8|3|1.9|1.2|0.9|1|0.8|1.8|1.4|1.6|1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8|2.1|3.5|2.5|2.4|2|2.2|2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9|2.1|2.1|8.1|3|2.7|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.6|3.3|5.5|3.7|2.1|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5|1.9|2.5|4.4|3.5|2.5|4.2|6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|2.2|3.8|1.4|5.6|3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2.5|5.2|5.1|2.4|10|2.1|2.7|4.6"/>
</p:tagLst>
</file>

<file path=ppt/theme/theme1.xml><?xml version="1.0" encoding="utf-8"?>
<a:theme xmlns:a="http://schemas.openxmlformats.org/drawingml/2006/main" name="Connect_2016_Template_Light">
  <a:themeElements>
    <a:clrScheme name="Custom 2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2.xml><?xml version="1.0" encoding="utf-8"?>
<a:theme xmlns:a="http://schemas.openxmlformats.org/drawingml/2006/main" name="5-50195_Microsoft_Build_Template">
  <a:themeElements>
    <a:clrScheme name="Microsoft Build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05050"/>
      </a:accent1>
      <a:accent2>
        <a:srgbClr val="D2D2D2"/>
      </a:accent2>
      <a:accent3>
        <a:srgbClr val="E3008C"/>
      </a:accent3>
      <a:accent4>
        <a:srgbClr val="32145A"/>
      </a:accent4>
      <a:accent5>
        <a:srgbClr val="2139B5"/>
      </a:accent5>
      <a:accent6>
        <a:srgbClr val="E6E6E6"/>
      </a:accent6>
      <a:hlink>
        <a:srgbClr val="2139B5"/>
      </a:hlink>
      <a:folHlink>
        <a:srgbClr val="2139B5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8_16x9_Breakout_Template.potx" id="{1A72F1D6-8E00-44B7-8612-A96C51648790}" vid="{FC63816D-7A82-403A-9DF6-29F1914C436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2840</Words>
  <Application>Microsoft Office PowerPoint</Application>
  <PresentationFormat>Widescreen</PresentationFormat>
  <Paragraphs>795</Paragraphs>
  <Slides>24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Consolas</vt:lpstr>
      <vt:lpstr>Lucida Console</vt:lpstr>
      <vt:lpstr>Segoe UI</vt:lpstr>
      <vt:lpstr>Segoe UI Light</vt:lpstr>
      <vt:lpstr>Segoe UI Semibold</vt:lpstr>
      <vt:lpstr>Segoe UI Semilight</vt:lpstr>
      <vt:lpstr>Tahoma</vt:lpstr>
      <vt:lpstr>Wingdings</vt:lpstr>
      <vt:lpstr>Connect_2016_Template_Light</vt:lpstr>
      <vt:lpstr>5-50195_Microsoft_Build_Template</vt:lpstr>
      <vt:lpstr>Office Theme</vt:lpstr>
      <vt:lpstr>ACR Build</vt:lpstr>
      <vt:lpstr>PowerPoint Presentation</vt:lpstr>
      <vt:lpstr>Current Build Infrastructure</vt:lpstr>
      <vt:lpstr>Container Builds - using a Container Mindset</vt:lpstr>
      <vt:lpstr>Announcing ACR Build  A primitive of container  lifecycle management</vt:lpstr>
      <vt:lpstr>Container Lifecycle Primitives</vt:lpstr>
      <vt:lpstr>ACR Build: Container OS &amp; Framework Patching</vt:lpstr>
      <vt:lpstr>PowerPoint Presentation</vt:lpstr>
      <vt:lpstr>PowerPoint Presentation</vt:lpstr>
      <vt:lpstr>PowerPoint Presentation</vt:lpstr>
      <vt:lpstr>PowerPoint Presentation</vt:lpstr>
      <vt:lpstr>Image Tagging </vt:lpstr>
      <vt:lpstr>PowerPoint Presentation</vt:lpstr>
      <vt:lpstr>Tagging Techniques</vt:lpstr>
      <vt:lpstr>ACR Geo-replication</vt:lpstr>
      <vt:lpstr>PowerPoint Presentation</vt:lpstr>
      <vt:lpstr>PowerPoint Presentation</vt:lpstr>
      <vt:lpstr>PowerPoint Presentation</vt:lpstr>
      <vt:lpstr>Authenticating with ACR</vt:lpstr>
      <vt:lpstr>PowerPoint Presentation</vt:lpstr>
      <vt:lpstr>Container Registries  Secured by Default</vt:lpstr>
      <vt:lpstr>Secured By Default</vt:lpstr>
      <vt:lpstr>PowerPoint Presentation</vt:lpstr>
      <vt:lpstr>Quarantine – Image Access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ACR Build</dc:title>
  <dc:creator>Steve Lasker</dc:creator>
  <cp:lastModifiedBy>Steve Lasker</cp:lastModifiedBy>
  <cp:revision>4</cp:revision>
  <dcterms:created xsi:type="dcterms:W3CDTF">2018-05-07T03:32:22Z</dcterms:created>
  <dcterms:modified xsi:type="dcterms:W3CDTF">2018-05-07T04:47:24Z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stevelas@microsoft.com</vt:lpwstr>
  </property>
  <property fmtid="{D5CDD505-2E9C-101B-9397-08002B2CF9AE}" pid="5" name="MSIP_Label_f42aa342-8706-4288-bd11-ebb85995028c_SetDate">
    <vt:lpwstr>2018-05-07T04:21:36.2501014Z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